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5.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7" r:id="rId4"/>
    <p:sldMasterId id="2147483680" r:id="rId5"/>
    <p:sldMasterId id="2147483685" r:id="rId6"/>
    <p:sldMasterId id="2147483695" r:id="rId7"/>
    <p:sldMasterId id="2147483735" r:id="rId8"/>
    <p:sldMasterId id="2147483746" r:id="rId9"/>
  </p:sldMasterIdLst>
  <p:notesMasterIdLst>
    <p:notesMasterId r:id="rId23"/>
  </p:notesMasterIdLst>
  <p:handoutMasterIdLst>
    <p:handoutMasterId r:id="rId24"/>
  </p:handoutMasterIdLst>
  <p:sldIdLst>
    <p:sldId id="279" r:id="rId10"/>
    <p:sldId id="2147480151" r:id="rId11"/>
    <p:sldId id="2147480079" r:id="rId12"/>
    <p:sldId id="2147477959" r:id="rId13"/>
    <p:sldId id="2147480080" r:id="rId14"/>
    <p:sldId id="2147480081" r:id="rId15"/>
    <p:sldId id="2147480082" r:id="rId16"/>
    <p:sldId id="2147480083" r:id="rId17"/>
    <p:sldId id="2147480086" r:id="rId18"/>
    <p:sldId id="2147480087" r:id="rId19"/>
    <p:sldId id="2147480084" r:id="rId20"/>
    <p:sldId id="2147480085" r:id="rId21"/>
    <p:sldId id="25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8C08B3E-6550-DF6B-5591-0B20AAAF0836}" name="Mekenna Eisert" initials="ME" userId="S::mekenna.eisert@concentrix.com::5939169d-24b9-4c7f-83e9-5a2d71981158" providerId="AD"/>
  <p188:author id="{3516AC49-A237-04B1-3049-AEAFA305FCF6}" name="Demmy Yang" initials="DY" userId="S::demmy.yangbomberg@concentrix.com::861be024-c42a-4e29-8546-13ef08a979a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434343"/>
    <a:srgbClr val="FDFDFD"/>
    <a:srgbClr val="FBFB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C3CCEE-824B-4535-8CF7-640C7B1662A9}" v="7" dt="2023-07-18T08:21:22.7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53" autoAdjust="0"/>
    <p:restoredTop sz="86375" autoAdjust="0"/>
  </p:normalViewPr>
  <p:slideViewPr>
    <p:cSldViewPr snapToGrid="0">
      <p:cViewPr varScale="1">
        <p:scale>
          <a:sx n="74" d="100"/>
          <a:sy n="74" d="100"/>
        </p:scale>
        <p:origin x="48" y="342"/>
      </p:cViewPr>
      <p:guideLst/>
    </p:cSldViewPr>
  </p:slideViewPr>
  <p:outlineViewPr>
    <p:cViewPr>
      <p:scale>
        <a:sx n="33" d="100"/>
        <a:sy n="33" d="100"/>
      </p:scale>
      <p:origin x="0" y="-852"/>
    </p:cViewPr>
  </p:outlin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2.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1.xml"/><Relationship Id="rId19" Type="http://schemas.openxmlformats.org/officeDocument/2006/relationships/slide" Target="slides/slide10.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nri Schulte" userId="e6b925bd-de24-41ce-904d-d52adbbb886d" providerId="ADAL" clId="{47C3CCEE-824B-4535-8CF7-640C7B1662A9}"/>
    <pc:docChg chg="undo custSel addSld delSld modSld sldOrd">
      <pc:chgData name="Henri Schulte" userId="e6b925bd-de24-41ce-904d-d52adbbb886d" providerId="ADAL" clId="{47C3CCEE-824B-4535-8CF7-640C7B1662A9}" dt="2023-07-18T08:26:48.205" v="525" actId="20577"/>
      <pc:docMkLst>
        <pc:docMk/>
      </pc:docMkLst>
      <pc:sldChg chg="del">
        <pc:chgData name="Henri Schulte" userId="e6b925bd-de24-41ce-904d-d52adbbb886d" providerId="ADAL" clId="{47C3CCEE-824B-4535-8CF7-640C7B1662A9}" dt="2023-07-17T09:51:52.052" v="97" actId="47"/>
        <pc:sldMkLst>
          <pc:docMk/>
          <pc:sldMk cId="4274525623" sldId="256"/>
        </pc:sldMkLst>
      </pc:sldChg>
      <pc:sldChg chg="del">
        <pc:chgData name="Henri Schulte" userId="e6b925bd-de24-41ce-904d-d52adbbb886d" providerId="ADAL" clId="{47C3CCEE-824B-4535-8CF7-640C7B1662A9}" dt="2023-07-17T09:51:52.052" v="97" actId="47"/>
        <pc:sldMkLst>
          <pc:docMk/>
          <pc:sldMk cId="793766503" sldId="257"/>
        </pc:sldMkLst>
      </pc:sldChg>
      <pc:sldChg chg="del">
        <pc:chgData name="Henri Schulte" userId="e6b925bd-de24-41ce-904d-d52adbbb886d" providerId="ADAL" clId="{47C3CCEE-824B-4535-8CF7-640C7B1662A9}" dt="2023-07-17T09:51:52.052" v="97" actId="47"/>
        <pc:sldMkLst>
          <pc:docMk/>
          <pc:sldMk cId="2239507961" sldId="258"/>
        </pc:sldMkLst>
      </pc:sldChg>
      <pc:sldChg chg="addSp modSp add del mod">
        <pc:chgData name="Henri Schulte" userId="e6b925bd-de24-41ce-904d-d52adbbb886d" providerId="ADAL" clId="{47C3CCEE-824B-4535-8CF7-640C7B1662A9}" dt="2023-07-18T08:26:48.205" v="525" actId="20577"/>
        <pc:sldMkLst>
          <pc:docMk/>
          <pc:sldMk cId="3174501" sldId="259"/>
        </pc:sldMkLst>
        <pc:spChg chg="add mod">
          <ac:chgData name="Henri Schulte" userId="e6b925bd-de24-41ce-904d-d52adbbb886d" providerId="ADAL" clId="{47C3CCEE-824B-4535-8CF7-640C7B1662A9}" dt="2023-07-18T08:21:50.123" v="117" actId="1076"/>
          <ac:spMkLst>
            <pc:docMk/>
            <pc:sldMk cId="3174501" sldId="259"/>
            <ac:spMk id="3" creationId="{F153B284-BF6A-4265-2DE7-33EB57B4B867}"/>
          </ac:spMkLst>
        </pc:spChg>
        <pc:spChg chg="mod">
          <ac:chgData name="Henri Schulte" userId="e6b925bd-de24-41ce-904d-d52adbbb886d" providerId="ADAL" clId="{47C3CCEE-824B-4535-8CF7-640C7B1662A9}" dt="2023-07-18T08:26:48.205" v="525" actId="20577"/>
          <ac:spMkLst>
            <pc:docMk/>
            <pc:sldMk cId="3174501" sldId="259"/>
            <ac:spMk id="8" creationId="{FA240435-1381-AC80-ACB9-1C6BFC669088}"/>
          </ac:spMkLst>
        </pc:spChg>
      </pc:sldChg>
      <pc:sldChg chg="del">
        <pc:chgData name="Henri Schulte" userId="e6b925bd-de24-41ce-904d-d52adbbb886d" providerId="ADAL" clId="{47C3CCEE-824B-4535-8CF7-640C7B1662A9}" dt="2023-07-17T09:51:52.052" v="97" actId="47"/>
        <pc:sldMkLst>
          <pc:docMk/>
          <pc:sldMk cId="1172499304" sldId="260"/>
        </pc:sldMkLst>
      </pc:sldChg>
      <pc:sldChg chg="del">
        <pc:chgData name="Henri Schulte" userId="e6b925bd-de24-41ce-904d-d52adbbb886d" providerId="ADAL" clId="{47C3CCEE-824B-4535-8CF7-640C7B1662A9}" dt="2023-07-17T09:51:52.052" v="97" actId="47"/>
        <pc:sldMkLst>
          <pc:docMk/>
          <pc:sldMk cId="4208987480" sldId="261"/>
        </pc:sldMkLst>
      </pc:sldChg>
      <pc:sldChg chg="del">
        <pc:chgData name="Henri Schulte" userId="e6b925bd-de24-41ce-904d-d52adbbb886d" providerId="ADAL" clId="{47C3CCEE-824B-4535-8CF7-640C7B1662A9}" dt="2023-07-17T09:51:52.052" v="97" actId="47"/>
        <pc:sldMkLst>
          <pc:docMk/>
          <pc:sldMk cId="1315421862" sldId="262"/>
        </pc:sldMkLst>
      </pc:sldChg>
      <pc:sldChg chg="del">
        <pc:chgData name="Henri Schulte" userId="e6b925bd-de24-41ce-904d-d52adbbb886d" providerId="ADAL" clId="{47C3CCEE-824B-4535-8CF7-640C7B1662A9}" dt="2023-07-17T09:51:52.052" v="97" actId="47"/>
        <pc:sldMkLst>
          <pc:docMk/>
          <pc:sldMk cId="3018386415" sldId="263"/>
        </pc:sldMkLst>
      </pc:sldChg>
      <pc:sldChg chg="del">
        <pc:chgData name="Henri Schulte" userId="e6b925bd-de24-41ce-904d-d52adbbb886d" providerId="ADAL" clId="{47C3CCEE-824B-4535-8CF7-640C7B1662A9}" dt="2023-07-17T09:51:52.052" v="97" actId="47"/>
        <pc:sldMkLst>
          <pc:docMk/>
          <pc:sldMk cId="1674046242" sldId="264"/>
        </pc:sldMkLst>
      </pc:sldChg>
      <pc:sldChg chg="del">
        <pc:chgData name="Henri Schulte" userId="e6b925bd-de24-41ce-904d-d52adbbb886d" providerId="ADAL" clId="{47C3CCEE-824B-4535-8CF7-640C7B1662A9}" dt="2023-07-17T09:51:52.052" v="97" actId="47"/>
        <pc:sldMkLst>
          <pc:docMk/>
          <pc:sldMk cId="3597815725" sldId="265"/>
        </pc:sldMkLst>
      </pc:sldChg>
      <pc:sldChg chg="del">
        <pc:chgData name="Henri Schulte" userId="e6b925bd-de24-41ce-904d-d52adbbb886d" providerId="ADAL" clId="{47C3CCEE-824B-4535-8CF7-640C7B1662A9}" dt="2023-07-17T09:51:52.052" v="97" actId="47"/>
        <pc:sldMkLst>
          <pc:docMk/>
          <pc:sldMk cId="913115051" sldId="266"/>
        </pc:sldMkLst>
      </pc:sldChg>
      <pc:sldChg chg="del">
        <pc:chgData name="Henri Schulte" userId="e6b925bd-de24-41ce-904d-d52adbbb886d" providerId="ADAL" clId="{47C3CCEE-824B-4535-8CF7-640C7B1662A9}" dt="2023-07-17T09:51:52.052" v="97" actId="47"/>
        <pc:sldMkLst>
          <pc:docMk/>
          <pc:sldMk cId="4248158092" sldId="267"/>
        </pc:sldMkLst>
      </pc:sldChg>
      <pc:sldChg chg="del">
        <pc:chgData name="Henri Schulte" userId="e6b925bd-de24-41ce-904d-d52adbbb886d" providerId="ADAL" clId="{47C3CCEE-824B-4535-8CF7-640C7B1662A9}" dt="2023-07-17T09:51:52.052" v="97" actId="47"/>
        <pc:sldMkLst>
          <pc:docMk/>
          <pc:sldMk cId="1205588617" sldId="271"/>
        </pc:sldMkLst>
      </pc:sldChg>
      <pc:sldChg chg="del">
        <pc:chgData name="Henri Schulte" userId="e6b925bd-de24-41ce-904d-d52adbbb886d" providerId="ADAL" clId="{47C3CCEE-824B-4535-8CF7-640C7B1662A9}" dt="2023-07-17T09:51:52.052" v="97" actId="47"/>
        <pc:sldMkLst>
          <pc:docMk/>
          <pc:sldMk cId="2595338841" sldId="272"/>
        </pc:sldMkLst>
      </pc:sldChg>
      <pc:sldChg chg="del">
        <pc:chgData name="Henri Schulte" userId="e6b925bd-de24-41ce-904d-d52adbbb886d" providerId="ADAL" clId="{47C3CCEE-824B-4535-8CF7-640C7B1662A9}" dt="2023-07-17T09:51:52.052" v="97" actId="47"/>
        <pc:sldMkLst>
          <pc:docMk/>
          <pc:sldMk cId="946085510" sldId="273"/>
        </pc:sldMkLst>
      </pc:sldChg>
      <pc:sldChg chg="del">
        <pc:chgData name="Henri Schulte" userId="e6b925bd-de24-41ce-904d-d52adbbb886d" providerId="ADAL" clId="{47C3CCEE-824B-4535-8CF7-640C7B1662A9}" dt="2023-07-17T09:51:52.052" v="97" actId="47"/>
        <pc:sldMkLst>
          <pc:docMk/>
          <pc:sldMk cId="2256212630" sldId="274"/>
        </pc:sldMkLst>
      </pc:sldChg>
      <pc:sldChg chg="del">
        <pc:chgData name="Henri Schulte" userId="e6b925bd-de24-41ce-904d-d52adbbb886d" providerId="ADAL" clId="{47C3CCEE-824B-4535-8CF7-640C7B1662A9}" dt="2023-07-17T09:51:52.052" v="97" actId="47"/>
        <pc:sldMkLst>
          <pc:docMk/>
          <pc:sldMk cId="3290704279" sldId="275"/>
        </pc:sldMkLst>
      </pc:sldChg>
      <pc:sldChg chg="del">
        <pc:chgData name="Henri Schulte" userId="e6b925bd-de24-41ce-904d-d52adbbb886d" providerId="ADAL" clId="{47C3CCEE-824B-4535-8CF7-640C7B1662A9}" dt="2023-07-17T09:51:52.052" v="97" actId="47"/>
        <pc:sldMkLst>
          <pc:docMk/>
          <pc:sldMk cId="3662892549" sldId="276"/>
        </pc:sldMkLst>
      </pc:sldChg>
      <pc:sldChg chg="del">
        <pc:chgData name="Henri Schulte" userId="e6b925bd-de24-41ce-904d-d52adbbb886d" providerId="ADAL" clId="{47C3CCEE-824B-4535-8CF7-640C7B1662A9}" dt="2023-07-17T09:51:52.052" v="97" actId="47"/>
        <pc:sldMkLst>
          <pc:docMk/>
          <pc:sldMk cId="25124116" sldId="277"/>
        </pc:sldMkLst>
      </pc:sldChg>
      <pc:sldChg chg="del">
        <pc:chgData name="Henri Schulte" userId="e6b925bd-de24-41ce-904d-d52adbbb886d" providerId="ADAL" clId="{47C3CCEE-824B-4535-8CF7-640C7B1662A9}" dt="2023-07-17T09:51:52.052" v="97" actId="47"/>
        <pc:sldMkLst>
          <pc:docMk/>
          <pc:sldMk cId="2342666668" sldId="278"/>
        </pc:sldMkLst>
      </pc:sldChg>
      <pc:sldChg chg="modSp mod">
        <pc:chgData name="Henri Schulte" userId="e6b925bd-de24-41ce-904d-d52adbbb886d" providerId="ADAL" clId="{47C3CCEE-824B-4535-8CF7-640C7B1662A9}" dt="2023-07-17T09:46:57.109" v="92" actId="403"/>
        <pc:sldMkLst>
          <pc:docMk/>
          <pc:sldMk cId="3632699532" sldId="279"/>
        </pc:sldMkLst>
        <pc:spChg chg="mod">
          <ac:chgData name="Henri Schulte" userId="e6b925bd-de24-41ce-904d-d52adbbb886d" providerId="ADAL" clId="{47C3CCEE-824B-4535-8CF7-640C7B1662A9}" dt="2023-07-17T09:46:57.109" v="92" actId="403"/>
          <ac:spMkLst>
            <pc:docMk/>
            <pc:sldMk cId="3632699532" sldId="279"/>
            <ac:spMk id="2" creationId="{8F41313E-23CC-E31A-633C-C6AF4E41BA25}"/>
          </ac:spMkLst>
        </pc:spChg>
        <pc:spChg chg="mod">
          <ac:chgData name="Henri Schulte" userId="e6b925bd-de24-41ce-904d-d52adbbb886d" providerId="ADAL" clId="{47C3CCEE-824B-4535-8CF7-640C7B1662A9}" dt="2023-07-17T09:46:03.793" v="22" actId="20577"/>
          <ac:spMkLst>
            <pc:docMk/>
            <pc:sldMk cId="3632699532" sldId="279"/>
            <ac:spMk id="3" creationId="{4578E035-6740-D884-BBD8-E09D259103A2}"/>
          </ac:spMkLst>
        </pc:spChg>
      </pc:sldChg>
      <pc:sldChg chg="del">
        <pc:chgData name="Henri Schulte" userId="e6b925bd-de24-41ce-904d-d52adbbb886d" providerId="ADAL" clId="{47C3CCEE-824B-4535-8CF7-640C7B1662A9}" dt="2023-07-18T08:21:25.522" v="113" actId="47"/>
        <pc:sldMkLst>
          <pc:docMk/>
          <pc:sldMk cId="1820031447" sldId="280"/>
        </pc:sldMkLst>
      </pc:sldChg>
      <pc:sldChg chg="del">
        <pc:chgData name="Henri Schulte" userId="e6b925bd-de24-41ce-904d-d52adbbb886d" providerId="ADAL" clId="{47C3CCEE-824B-4535-8CF7-640C7B1662A9}" dt="2023-07-17T09:51:52.052" v="97" actId="47"/>
        <pc:sldMkLst>
          <pc:docMk/>
          <pc:sldMk cId="381685812" sldId="281"/>
        </pc:sldMkLst>
      </pc:sldChg>
      <pc:sldChg chg="del">
        <pc:chgData name="Henri Schulte" userId="e6b925bd-de24-41ce-904d-d52adbbb886d" providerId="ADAL" clId="{47C3CCEE-824B-4535-8CF7-640C7B1662A9}" dt="2023-07-17T09:51:52.052" v="97" actId="47"/>
        <pc:sldMkLst>
          <pc:docMk/>
          <pc:sldMk cId="2741725324" sldId="282"/>
        </pc:sldMkLst>
      </pc:sldChg>
      <pc:sldChg chg="del">
        <pc:chgData name="Henri Schulte" userId="e6b925bd-de24-41ce-904d-d52adbbb886d" providerId="ADAL" clId="{47C3CCEE-824B-4535-8CF7-640C7B1662A9}" dt="2023-07-17T09:51:56.066" v="98" actId="47"/>
        <pc:sldMkLst>
          <pc:docMk/>
          <pc:sldMk cId="1735290697" sldId="283"/>
        </pc:sldMkLst>
      </pc:sldChg>
      <pc:sldChg chg="modSp add mod ord modShow">
        <pc:chgData name="Henri Schulte" userId="e6b925bd-de24-41ce-904d-d52adbbb886d" providerId="ADAL" clId="{47C3CCEE-824B-4535-8CF7-640C7B1662A9}" dt="2023-07-18T06:16:28.772" v="111" actId="729"/>
        <pc:sldMkLst>
          <pc:docMk/>
          <pc:sldMk cId="1014839505" sldId="2147477959"/>
        </pc:sldMkLst>
        <pc:spChg chg="mod">
          <ac:chgData name="Henri Schulte" userId="e6b925bd-de24-41ce-904d-d52adbbb886d" providerId="ADAL" clId="{47C3CCEE-824B-4535-8CF7-640C7B1662A9}" dt="2023-07-17T09:51:34.088" v="94" actId="27636"/>
          <ac:spMkLst>
            <pc:docMk/>
            <pc:sldMk cId="1014839505" sldId="2147477959"/>
            <ac:spMk id="2" creationId="{30843759-EE3F-7C4D-A835-BA8C91A26014}"/>
          </ac:spMkLst>
        </pc:spChg>
      </pc:sldChg>
      <pc:sldChg chg="modSp add del mod">
        <pc:chgData name="Henri Schulte" userId="e6b925bd-de24-41ce-904d-d52adbbb886d" providerId="ADAL" clId="{47C3CCEE-824B-4535-8CF7-640C7B1662A9}" dt="2023-07-17T09:57:55.372" v="104"/>
        <pc:sldMkLst>
          <pc:docMk/>
          <pc:sldMk cId="3277860102" sldId="2147480079"/>
        </pc:sldMkLst>
        <pc:spChg chg="mod">
          <ac:chgData name="Henri Schulte" userId="e6b925bd-de24-41ce-904d-d52adbbb886d" providerId="ADAL" clId="{47C3CCEE-824B-4535-8CF7-640C7B1662A9}" dt="2023-07-17T09:57:53.599" v="103"/>
          <ac:spMkLst>
            <pc:docMk/>
            <pc:sldMk cId="3277860102" sldId="2147480079"/>
            <ac:spMk id="4" creationId="{DA031899-ED30-7BCE-C93E-E9B7D03E58FC}"/>
          </ac:spMkLst>
        </pc:spChg>
      </pc:sldChg>
      <pc:sldChg chg="modSp add mod">
        <pc:chgData name="Henri Schulte" userId="e6b925bd-de24-41ce-904d-d52adbbb886d" providerId="ADAL" clId="{47C3CCEE-824B-4535-8CF7-640C7B1662A9}" dt="2023-07-18T06:16:23.449" v="110" actId="27636"/>
        <pc:sldMkLst>
          <pc:docMk/>
          <pc:sldMk cId="3002610906" sldId="2147480080"/>
        </pc:sldMkLst>
        <pc:spChg chg="mod">
          <ac:chgData name="Henri Schulte" userId="e6b925bd-de24-41ce-904d-d52adbbb886d" providerId="ADAL" clId="{47C3CCEE-824B-4535-8CF7-640C7B1662A9}" dt="2023-07-18T06:16:23.449" v="110" actId="27636"/>
          <ac:spMkLst>
            <pc:docMk/>
            <pc:sldMk cId="3002610906" sldId="2147480080"/>
            <ac:spMk id="2" creationId="{751DABAF-D525-780C-0B48-969BB4C33307}"/>
          </ac:spMkLst>
        </pc:spChg>
      </pc:sldChg>
      <pc:sldChg chg="add">
        <pc:chgData name="Henri Schulte" userId="e6b925bd-de24-41ce-904d-d52adbbb886d" providerId="ADAL" clId="{47C3CCEE-824B-4535-8CF7-640C7B1662A9}" dt="2023-07-18T06:16:23.281" v="109"/>
        <pc:sldMkLst>
          <pc:docMk/>
          <pc:sldMk cId="1184205026" sldId="2147480081"/>
        </pc:sldMkLst>
      </pc:sldChg>
      <pc:sldChg chg="modSp add mod">
        <pc:chgData name="Henri Schulte" userId="e6b925bd-de24-41ce-904d-d52adbbb886d" providerId="ADAL" clId="{47C3CCEE-824B-4535-8CF7-640C7B1662A9}" dt="2023-07-17T10:04:49.560" v="106" actId="27636"/>
        <pc:sldMkLst>
          <pc:docMk/>
          <pc:sldMk cId="3804398432" sldId="2147480082"/>
        </pc:sldMkLst>
        <pc:spChg chg="mod">
          <ac:chgData name="Henri Schulte" userId="e6b925bd-de24-41ce-904d-d52adbbb886d" providerId="ADAL" clId="{47C3CCEE-824B-4535-8CF7-640C7B1662A9}" dt="2023-07-17T10:04:49.560" v="106" actId="27636"/>
          <ac:spMkLst>
            <pc:docMk/>
            <pc:sldMk cId="3804398432" sldId="2147480082"/>
            <ac:spMk id="2" creationId="{DDFE7552-5FEA-74D4-4D6E-03460E2095B2}"/>
          </ac:spMkLst>
        </pc:spChg>
      </pc:sldChg>
      <pc:sldChg chg="modSp add mod">
        <pc:chgData name="Henri Schulte" userId="e6b925bd-de24-41ce-904d-d52adbbb886d" providerId="ADAL" clId="{47C3CCEE-824B-4535-8CF7-640C7B1662A9}" dt="2023-07-17T10:04:49.637" v="107" actId="27636"/>
        <pc:sldMkLst>
          <pc:docMk/>
          <pc:sldMk cId="1019597145" sldId="2147480083"/>
        </pc:sldMkLst>
        <pc:spChg chg="mod">
          <ac:chgData name="Henri Schulte" userId="e6b925bd-de24-41ce-904d-d52adbbb886d" providerId="ADAL" clId="{47C3CCEE-824B-4535-8CF7-640C7B1662A9}" dt="2023-07-17T10:04:49.637" v="107" actId="27636"/>
          <ac:spMkLst>
            <pc:docMk/>
            <pc:sldMk cId="1019597145" sldId="2147480083"/>
            <ac:spMk id="15" creationId="{E884E3A7-5FA4-48CA-37F1-30E63BCCE3FB}"/>
          </ac:spMkLst>
        </pc:spChg>
      </pc:sldChg>
      <pc:sldChg chg="modSp add mod">
        <pc:chgData name="Henri Schulte" userId="e6b925bd-de24-41ce-904d-d52adbbb886d" providerId="ADAL" clId="{47C3CCEE-824B-4535-8CF7-640C7B1662A9}" dt="2023-07-17T10:04:49.654" v="108" actId="27636"/>
        <pc:sldMkLst>
          <pc:docMk/>
          <pc:sldMk cId="1319413300" sldId="2147480084"/>
        </pc:sldMkLst>
        <pc:spChg chg="mod">
          <ac:chgData name="Henri Schulte" userId="e6b925bd-de24-41ce-904d-d52adbbb886d" providerId="ADAL" clId="{47C3CCEE-824B-4535-8CF7-640C7B1662A9}" dt="2023-07-17T10:04:49.654" v="108" actId="27636"/>
          <ac:spMkLst>
            <pc:docMk/>
            <pc:sldMk cId="1319413300" sldId="2147480084"/>
            <ac:spMk id="2" creationId="{BFCF069D-D017-0AEB-6DC8-8FF3F7B926E4}"/>
          </ac:spMkLst>
        </pc:spChg>
      </pc:sldChg>
      <pc:sldChg chg="add">
        <pc:chgData name="Henri Schulte" userId="e6b925bd-de24-41ce-904d-d52adbbb886d" providerId="ADAL" clId="{47C3CCEE-824B-4535-8CF7-640C7B1662A9}" dt="2023-07-17T10:04:49.355" v="105"/>
        <pc:sldMkLst>
          <pc:docMk/>
          <pc:sldMk cId="3495251392" sldId="2147480085"/>
        </pc:sldMkLst>
      </pc:sldChg>
      <pc:sldChg chg="add">
        <pc:chgData name="Henri Schulte" userId="e6b925bd-de24-41ce-904d-d52adbbb886d" providerId="ADAL" clId="{47C3CCEE-824B-4535-8CF7-640C7B1662A9}" dt="2023-07-17T10:04:49.355" v="105"/>
        <pc:sldMkLst>
          <pc:docMk/>
          <pc:sldMk cId="2404263064" sldId="2147480086"/>
        </pc:sldMkLst>
      </pc:sldChg>
      <pc:sldChg chg="add">
        <pc:chgData name="Henri Schulte" userId="e6b925bd-de24-41ce-904d-d52adbbb886d" providerId="ADAL" clId="{47C3CCEE-824B-4535-8CF7-640C7B1662A9}" dt="2023-07-17T10:04:49.355" v="105"/>
        <pc:sldMkLst>
          <pc:docMk/>
          <pc:sldMk cId="320019625" sldId="2147480087"/>
        </pc:sldMkLst>
      </pc:sldChg>
      <pc:sldChg chg="modSp add del mod">
        <pc:chgData name="Henri Schulte" userId="e6b925bd-de24-41ce-904d-d52adbbb886d" providerId="ADAL" clId="{47C3CCEE-824B-4535-8CF7-640C7B1662A9}" dt="2023-07-17T09:57:55.372" v="104"/>
        <pc:sldMkLst>
          <pc:docMk/>
          <pc:sldMk cId="3516451203" sldId="2147480151"/>
        </pc:sldMkLst>
        <pc:spChg chg="mod">
          <ac:chgData name="Henri Schulte" userId="e6b925bd-de24-41ce-904d-d52adbbb886d" providerId="ADAL" clId="{47C3CCEE-824B-4535-8CF7-640C7B1662A9}" dt="2023-07-17T09:57:53.599" v="103"/>
          <ac:spMkLst>
            <pc:docMk/>
            <pc:sldMk cId="3516451203" sldId="2147480151"/>
            <ac:spMk id="12" creationId="{C1C90E95-F2A3-EBD3-4DA7-579800EDED1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A63B6-683A-9F56-6D3B-E1D784AE51D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812C83F-C6EF-B0B8-46A9-F1F64BAA499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C8779B-86C8-F54A-8457-38344FCBC6C5}" type="datetimeFigureOut">
              <a:rPr lang="en-US" smtClean="0"/>
              <a:t>7/18/2023</a:t>
            </a:fld>
            <a:endParaRPr lang="en-US"/>
          </a:p>
        </p:txBody>
      </p:sp>
      <p:sp>
        <p:nvSpPr>
          <p:cNvPr id="4" name="Footer Placeholder 3">
            <a:extLst>
              <a:ext uri="{FF2B5EF4-FFF2-40B4-BE49-F238E27FC236}">
                <a16:creationId xmlns:a16="http://schemas.microsoft.com/office/drawing/2014/main" id="{35F88F86-6CAD-377D-1ADF-DA85049601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E935804-B4BF-9862-3EDA-484259BCCA5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5FF20EA-2D8C-7C4B-9A90-84A8A8F70E59}" type="slidenum">
              <a:rPr lang="en-US" smtClean="0"/>
              <a:t>‹#›</a:t>
            </a:fld>
            <a:endParaRPr lang="en-US"/>
          </a:p>
        </p:txBody>
      </p:sp>
    </p:spTree>
    <p:extLst>
      <p:ext uri="{BB962C8B-B14F-4D97-AF65-F5344CB8AC3E}">
        <p14:creationId xmlns:p14="http://schemas.microsoft.com/office/powerpoint/2010/main" val="318597497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png>
</file>

<file path=ppt/media/image46.png>
</file>

<file path=ppt/media/image47.jpeg>
</file>

<file path=ppt/media/image48.png>
</file>

<file path=ppt/media/image5.png>
</file>

<file path=ppt/media/image50.jpeg>
</file>

<file path=ppt/media/image51.png>
</file>

<file path=ppt/media/image52.png>
</file>

<file path=ppt/media/image53.png>
</file>

<file path=ppt/media/image54.svg>
</file>

<file path=ppt/media/image55.png>
</file>

<file path=ppt/media/image56.svg>
</file>

<file path=ppt/media/image57.png>
</file>

<file path=ppt/media/image58.svg>
</file>

<file path=ppt/media/image59.png>
</file>

<file path=ppt/media/image6.pn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png>
</file>

<file path=ppt/media/image7.png>
</file>

<file path=ppt/media/image74.png>
</file>

<file path=ppt/media/image75.png>
</file>

<file path=ppt/media/image76.png>
</file>

<file path=ppt/media/image77.png>
</file>

<file path=ppt/media/image78.png>
</file>

<file path=ppt/media/image79.png>
</file>

<file path=ppt/media/image8.png>
</file>

<file path=ppt/media/image80.svg>
</file>

<file path=ppt/media/image81.png>
</file>

<file path=ppt/media/image82.svg>
</file>

<file path=ppt/media/image83.png>
</file>

<file path=ppt/media/image84.svg>
</file>

<file path=ppt/media/image85.gif>
</file>

<file path=ppt/media/image86.gif>
</file>

<file path=ppt/media/image87.gif>
</file>

<file path=ppt/media/image88.gif>
</file>

<file path=ppt/media/image89.png>
</file>

<file path=ppt/media/image9.png>
</file>

<file path=ppt/media/image90.svg>
</file>

<file path=ppt/media/image91.gif>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4FBCDE-6F08-034A-87F8-EB27675B8FE4}" type="datetimeFigureOut">
              <a:rPr lang="en-US" smtClean="0"/>
              <a:t>7/18/2023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4A4EC1-C524-ED45-A185-10510AA0C8D1}" type="slidenum">
              <a:rPr lang="en-US" smtClean="0"/>
              <a:t>‹#›</a:t>
            </a:fld>
            <a:endParaRPr lang="en-US"/>
          </a:p>
        </p:txBody>
      </p:sp>
    </p:spTree>
    <p:extLst>
      <p:ext uri="{BB962C8B-B14F-4D97-AF65-F5344CB8AC3E}">
        <p14:creationId xmlns:p14="http://schemas.microsoft.com/office/powerpoint/2010/main" val="1492149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900"/>
              </a:spcAft>
              <a:defRPr/>
            </a:pPr>
            <a:endParaRPr lang="en-US" sz="800">
              <a:solidFill>
                <a:srgbClr val="000000"/>
              </a:solidFill>
              <a:latin typeface="Segoe UI"/>
            </a:endParaRP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7/18/2023 10:02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08095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49">
                <a:solidFill>
                  <a:srgbClr val="000000"/>
                </a:solidFill>
                <a:latin typeface="Jost* 300 Light" pitchFamily="2" charset="0"/>
                <a:ea typeface="Jost* 300 Light" pitchFamily="2" charset="0"/>
              </a:rPr>
              <a:t>Why?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0" spc="49">
              <a:solidFill>
                <a:srgbClr val="000000"/>
              </a:solidFill>
              <a:latin typeface="Jost* 300 Light" pitchFamily="2" charset="0"/>
              <a:ea typeface="Jost* 300 Light" pitchFamily="2" charset="0"/>
            </a:endParaRPr>
          </a:p>
          <a:p>
            <a:endParaRPr lang="en-US"/>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6F609DCD-38B9-4CAA-A10D-406D26B56706}" type="slidenum">
              <a:rPr kumimoji="0" lang="en-GB"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26091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solidFill>
                  <a:srgbClr val="000000"/>
                </a:solidFill>
                <a:effectLst/>
                <a:latin typeface="Segoe UI" panose="020B0502040204020203" pitchFamily="34" charset="0"/>
                <a:ea typeface="Times New Roman" panose="02020603050405020304" pitchFamily="18" charset="0"/>
              </a:rPr>
              <a:t>The Data Science analytics scenario can be ingested similarly to the Lakehouse and Data Warehouse paths. </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Segoe UI" panose="020B0502040204020203" pitchFamily="34"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Segoe UI" panose="020B0502040204020203" pitchFamily="34" charset="0"/>
                <a:ea typeface="Times New Roman" panose="02020603050405020304" pitchFamily="18" charset="0"/>
              </a:rPr>
              <a:t>Once the data is ingested, it is cleaned and prepared using notebooks and then stored in the Lakehouse with medallion structure. </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Segoe UI" panose="020B0502040204020203" pitchFamily="34"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Segoe UI" panose="020B0502040204020203" pitchFamily="34" charset="0"/>
                <a:ea typeface="Times New Roman" panose="02020603050405020304" pitchFamily="18" charset="0"/>
              </a:rPr>
              <a:t>After the data is cleaned and stored, machine learning models can be trained and tested directly on the Lakehouse.</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Segoe UI" panose="020B0502040204020203" pitchFamily="34"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Segoe UI" panose="020B0502040204020203" pitchFamily="34" charset="0"/>
                <a:ea typeface="Times New Roman" panose="02020603050405020304" pitchFamily="18" charset="0"/>
              </a:rPr>
              <a:t>Like the other analytics scenarios, business users can analyze and visualize the data with Power BI using the see-through mode or SQL endpoints. </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Segoe UI" panose="020B0502040204020203" pitchFamily="34"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7/18/2023 10:02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863966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key scenario defined for Public Preview</a:t>
            </a:r>
          </a:p>
          <a:p>
            <a:r>
              <a:rPr lang="en-US" dirty="0"/>
              <a:t>Goal is to make this as smooth as possible</a:t>
            </a:r>
          </a:p>
          <a:p>
            <a:r>
              <a:rPr lang="en-US" dirty="0"/>
              <a:t>Not only scenario</a:t>
            </a:r>
          </a:p>
          <a:p>
            <a:endParaRPr lang="en-US" dirty="0"/>
          </a:p>
          <a:p>
            <a:r>
              <a:rPr lang="en-US" dirty="0"/>
              <a:t>Now let’s look at some experiences and features we </a:t>
            </a:r>
            <a:r>
              <a:rPr lang="en-US" dirty="0" err="1"/>
              <a:t>ar</a:t>
            </a:r>
            <a:r>
              <a:rPr lang="en-US" dirty="0"/>
              <a:t> </a:t>
            </a:r>
            <a:r>
              <a:rPr lang="en-US" dirty="0" err="1"/>
              <a:t>eenabling</a:t>
            </a:r>
            <a:r>
              <a:rPr lang="en-US" dirty="0"/>
              <a:t> </a:t>
            </a:r>
          </a:p>
        </p:txBody>
      </p:sp>
      <p:sp>
        <p:nvSpPr>
          <p:cNvPr id="4" name="Slide Number Placeholder 3"/>
          <p:cNvSpPr>
            <a:spLocks noGrp="1"/>
          </p:cNvSpPr>
          <p:nvPr>
            <p:ph type="sldNum" sz="quarter" idx="5"/>
          </p:nvPr>
        </p:nvSpPr>
        <p:spPr/>
        <p:txBody>
          <a:bodyPr/>
          <a:lstStyle/>
          <a:p>
            <a:fld id="{6F609DCD-38B9-4CAA-A10D-406D26B56706}" type="slidenum">
              <a:rPr lang="en-GB" smtClean="0"/>
              <a:t>6</a:t>
            </a:fld>
            <a:endParaRPr lang="en-GB"/>
          </a:p>
        </p:txBody>
      </p:sp>
    </p:spTree>
    <p:extLst>
      <p:ext uri="{BB962C8B-B14F-4D97-AF65-F5344CB8AC3E}">
        <p14:creationId xmlns:p14="http://schemas.microsoft.com/office/powerpoint/2010/main" val="22849873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Autologging on by default</a:t>
            </a:r>
          </a:p>
        </p:txBody>
      </p:sp>
      <p:sp>
        <p:nvSpPr>
          <p:cNvPr id="4" name="Slide Number Placeholder 3"/>
          <p:cNvSpPr>
            <a:spLocks noGrp="1"/>
          </p:cNvSpPr>
          <p:nvPr>
            <p:ph type="sldNum" sz="quarter" idx="5"/>
          </p:nvPr>
        </p:nvSpPr>
        <p:spPr/>
        <p:txBody>
          <a:bodyPr/>
          <a:lstStyle/>
          <a:p>
            <a:fld id="{4E6EA675-FB6F-4AE8-BA17-779FB73F3F97}" type="slidenum">
              <a:rPr lang="en-US" smtClean="0"/>
              <a:t>8</a:t>
            </a:fld>
            <a:endParaRPr lang="en-US"/>
          </a:p>
        </p:txBody>
      </p:sp>
    </p:spTree>
    <p:extLst>
      <p:ext uri="{BB962C8B-B14F-4D97-AF65-F5344CB8AC3E}">
        <p14:creationId xmlns:p14="http://schemas.microsoft.com/office/powerpoint/2010/main" val="17458037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png"/><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png"/><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6.xml"/><Relationship Id="rId4" Type="http://schemas.openxmlformats.org/officeDocument/2006/relationships/image" Target="../media/image28.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6.xml"/><Relationship Id="rId5" Type="http://schemas.openxmlformats.org/officeDocument/2006/relationships/image" Target="../media/image29.jpeg"/><Relationship Id="rId4" Type="http://schemas.openxmlformats.org/officeDocument/2006/relationships/image" Target="../media/image28.jpe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Master" Target="../slideMasters/slideMaster6.xml"/><Relationship Id="rId4" Type="http://schemas.openxmlformats.org/officeDocument/2006/relationships/image" Target="../media/image34.jpe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Master" Target="../slideMasters/slideMaster6.xml"/><Relationship Id="rId5" Type="http://schemas.openxmlformats.org/officeDocument/2006/relationships/image" Target="../media/image38.jpeg"/><Relationship Id="rId4" Type="http://schemas.openxmlformats.org/officeDocument/2006/relationships/image" Target="../media/image37.jpe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6.xml"/><Relationship Id="rId6" Type="http://schemas.openxmlformats.org/officeDocument/2006/relationships/image" Target="../media/image39.jpeg"/><Relationship Id="rId5" Type="http://schemas.openxmlformats.org/officeDocument/2006/relationships/image" Target="../media/image29.jpeg"/><Relationship Id="rId4" Type="http://schemas.openxmlformats.org/officeDocument/2006/relationships/image" Target="../media/image28.jpe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6.xml"/><Relationship Id="rId4" Type="http://schemas.openxmlformats.org/officeDocument/2006/relationships/image" Target="../media/image28.jpe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6.xml"/><Relationship Id="rId5" Type="http://schemas.openxmlformats.org/officeDocument/2006/relationships/image" Target="../media/image29.jpeg"/><Relationship Id="rId4" Type="http://schemas.openxmlformats.org/officeDocument/2006/relationships/image" Target="../media/image28.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Master" Target="../slideMasters/slideMaster6.xml"/><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jpe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jpeg"/><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50.jpe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 logo v1">
    <p:spTree>
      <p:nvGrpSpPr>
        <p:cNvPr id="1" name=""/>
        <p:cNvGrpSpPr/>
        <p:nvPr/>
      </p:nvGrpSpPr>
      <p:grpSpPr>
        <a:xfrm>
          <a:off x="0" y="0"/>
          <a:ext cx="0" cy="0"/>
          <a:chOff x="0" y="0"/>
          <a:chExt cx="0" cy="0"/>
        </a:xfrm>
      </p:grpSpPr>
      <p:pic>
        <p:nvPicPr>
          <p:cNvPr id="2" name="Picture 1" descr="A close-up of a green and white book&#10;&#10;Description automatically generated with low confidence">
            <a:extLst>
              <a:ext uri="{FF2B5EF4-FFF2-40B4-BE49-F238E27FC236}">
                <a16:creationId xmlns:a16="http://schemas.microsoft.com/office/drawing/2014/main" id="{8ED3D9C1-419E-5A08-ED18-041863D6334A}"/>
              </a:ext>
            </a:extLst>
          </p:cNvPr>
          <p:cNvPicPr>
            <a:picLocks noChangeAspect="1"/>
          </p:cNvPicPr>
          <p:nvPr userDrawn="1"/>
        </p:nvPicPr>
        <p:blipFill rotWithShape="1">
          <a:blip r:embed="rId2"/>
          <a:srcRect l="17310" t="8820" r="3307" b="11798"/>
          <a:stretch/>
        </p:blipFill>
        <p:spPr>
          <a:xfrm>
            <a:off x="0" y="0"/>
            <a:ext cx="12192000" cy="6858000"/>
          </a:xfrm>
          <a:prstGeom prst="rect">
            <a:avLst/>
          </a:prstGeom>
        </p:spPr>
      </p:pic>
      <p:sp>
        <p:nvSpPr>
          <p:cNvPr id="3" name="Subtitle 2">
            <a:extLst>
              <a:ext uri="{FF2B5EF4-FFF2-40B4-BE49-F238E27FC236}">
                <a16:creationId xmlns:a16="http://schemas.microsoft.com/office/drawing/2014/main" id="{264443BC-506E-7BBC-82EA-B1821B96D97C}"/>
              </a:ext>
            </a:extLst>
          </p:cNvPr>
          <p:cNvSpPr>
            <a:spLocks noGrp="1"/>
          </p:cNvSpPr>
          <p:nvPr>
            <p:ph type="subTitle" idx="1" hasCustomPrompt="1"/>
          </p:nvPr>
        </p:nvSpPr>
        <p:spPr>
          <a:xfrm>
            <a:off x="607809" y="3983157"/>
            <a:ext cx="5674457" cy="365126"/>
          </a:xfrm>
          <a:prstGeom prst="rect">
            <a:avLst/>
          </a:prstGeom>
        </p:spPr>
        <p:txBody>
          <a:bodyPr>
            <a:noAutofit/>
          </a:bodyPr>
          <a:lstStyle>
            <a:lvl1pPr marL="0" indent="0" algn="l">
              <a:buNone/>
              <a:defRPr sz="2200" b="0" i="0">
                <a:solidFill>
                  <a:schemeClr val="accent1"/>
                </a:solidFill>
                <a:latin typeface="Segoe UI Semilight" panose="020B0402040204020203" pitchFamily="34" charset="0"/>
                <a:cs typeface="Segoe UI Semilight" panose="020B04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Title 6">
            <a:extLst>
              <a:ext uri="{FF2B5EF4-FFF2-40B4-BE49-F238E27FC236}">
                <a16:creationId xmlns:a16="http://schemas.microsoft.com/office/drawing/2014/main" id="{57AC53FF-589E-1E0B-48A7-8C35A09DDF70}"/>
              </a:ext>
            </a:extLst>
          </p:cNvPr>
          <p:cNvSpPr>
            <a:spLocks noGrp="1"/>
          </p:cNvSpPr>
          <p:nvPr>
            <p:ph type="title" hasCustomPrompt="1"/>
          </p:nvPr>
        </p:nvSpPr>
        <p:spPr>
          <a:xfrm>
            <a:off x="607809" y="3423718"/>
            <a:ext cx="5674457" cy="527045"/>
          </a:xfrm>
        </p:spPr>
        <p:txBody>
          <a:bodyPr>
            <a:noAutofit/>
          </a:bodyPr>
          <a:lstStyle>
            <a:lvl1pPr algn="l">
              <a:defRPr sz="3800" b="1" i="0">
                <a:solidFill>
                  <a:schemeClr val="tx1"/>
                </a:solidFill>
                <a:latin typeface="Segoe UI Semibold" panose="020B0502040204020203" pitchFamily="34" charset="0"/>
                <a:cs typeface="Segoe UI Semibold" panose="020B0502040204020203" pitchFamily="34" charset="0"/>
              </a:defRPr>
            </a:lvl1pPr>
          </a:lstStyle>
          <a:p>
            <a:r>
              <a:rPr lang="en-US"/>
              <a:t>Master slide title</a:t>
            </a:r>
          </a:p>
        </p:txBody>
      </p:sp>
      <p:pic>
        <p:nvPicPr>
          <p:cNvPr id="11" name="Picture 4" descr="Logo&#10;&#10;Description automatically generated">
            <a:extLst>
              <a:ext uri="{FF2B5EF4-FFF2-40B4-BE49-F238E27FC236}">
                <a16:creationId xmlns:a16="http://schemas.microsoft.com/office/drawing/2014/main" id="{22620818-AB5E-125E-E6B2-B9C008C7BDD8}"/>
              </a:ext>
            </a:extLst>
          </p:cNvPr>
          <p:cNvPicPr>
            <a:picLocks noChangeAspect="1"/>
          </p:cNvPicPr>
          <p:nvPr userDrawn="1"/>
        </p:nvPicPr>
        <p:blipFill rotWithShape="1">
          <a:blip r:embed="rId3"/>
          <a:srcRect r="35938"/>
          <a:stretch/>
        </p:blipFill>
        <p:spPr>
          <a:xfrm>
            <a:off x="498197" y="319027"/>
            <a:ext cx="1757323" cy="738187"/>
          </a:xfrm>
          <a:prstGeom prst="rect">
            <a:avLst/>
          </a:prstGeom>
        </p:spPr>
      </p:pic>
      <p:sp>
        <p:nvSpPr>
          <p:cNvPr id="4" name="Footer Placeholder 3">
            <a:extLst>
              <a:ext uri="{FF2B5EF4-FFF2-40B4-BE49-F238E27FC236}">
                <a16:creationId xmlns:a16="http://schemas.microsoft.com/office/drawing/2014/main" id="{FE3C5A8A-6F88-2284-05F8-5A2C04410647}"/>
              </a:ext>
            </a:extLst>
          </p:cNvPr>
          <p:cNvSpPr>
            <a:spLocks noGrp="1"/>
          </p:cNvSpPr>
          <p:nvPr>
            <p:ph type="ftr" sz="quarter" idx="11"/>
          </p:nvPr>
        </p:nvSpPr>
        <p:spPr/>
        <p:txBody>
          <a:bodyPr/>
          <a:lstStyle/>
          <a:p>
            <a:r>
              <a:rPr lang="en-US" err="1"/>
              <a:t>Micrsoft</a:t>
            </a:r>
            <a:r>
              <a:rPr lang="en-US"/>
              <a:t> Fabric</a:t>
            </a:r>
          </a:p>
        </p:txBody>
      </p:sp>
      <p:sp>
        <p:nvSpPr>
          <p:cNvPr id="5" name="Slide Number Placeholder 4">
            <a:extLst>
              <a:ext uri="{FF2B5EF4-FFF2-40B4-BE49-F238E27FC236}">
                <a16:creationId xmlns:a16="http://schemas.microsoft.com/office/drawing/2014/main" id="{BC4EBC95-BDAF-E77E-9EC2-B1356514D7DB}"/>
              </a:ext>
            </a:extLst>
          </p:cNvPr>
          <p:cNvSpPr>
            <a:spLocks noGrp="1"/>
          </p:cNvSpPr>
          <p:nvPr>
            <p:ph type="sldNum" sz="quarter" idx="12"/>
          </p:nvPr>
        </p:nvSpPr>
        <p:spPr>
          <a:xfrm>
            <a:off x="607809" y="6317268"/>
            <a:ext cx="399288" cy="365125"/>
          </a:xfrm>
        </p:spPr>
        <p:txBody>
          <a:bodyPr/>
          <a:lstStyle/>
          <a:p>
            <a:fld id="{B1356FBF-028C-F74E-A7B4-9B8ED246DD1B}" type="slidenum">
              <a:rPr lang="en-US" smtClean="0"/>
              <a:t>‹#›</a:t>
            </a:fld>
            <a:endParaRPr lang="en-US"/>
          </a:p>
        </p:txBody>
      </p:sp>
    </p:spTree>
    <p:extLst>
      <p:ext uri="{BB962C8B-B14F-4D97-AF65-F5344CB8AC3E}">
        <p14:creationId xmlns:p14="http://schemas.microsoft.com/office/powerpoint/2010/main" val="497131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ection title slide">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130D67-3C2E-59F4-44C0-B95A915A82FE}"/>
              </a:ext>
            </a:extLst>
          </p:cNvPr>
          <p:cNvSpPr txBox="1"/>
          <p:nvPr userDrawn="1"/>
        </p:nvSpPr>
        <p:spPr>
          <a:xfrm>
            <a:off x="190182" y="680485"/>
            <a:ext cx="3960091" cy="6177516"/>
          </a:xfrm>
          <a:prstGeom prst="rect">
            <a:avLst/>
          </a:prstGeom>
          <a:noFill/>
        </p:spPr>
        <p:txBody>
          <a:bodyPr wrap="square" lIns="0" tIns="0" rIns="0" bIns="0" rtlCol="0" anchor="t">
            <a:noAutofit/>
          </a:bodyPr>
          <a:lstStyle/>
          <a:p>
            <a:pPr algn="l"/>
            <a:endParaRPr lang="en-US" sz="50000" b="1" i="0">
              <a:solidFill>
                <a:srgbClr val="117865"/>
              </a:solidFill>
              <a:latin typeface="Segoe UI" panose="020B0502040204020203" pitchFamily="34" charset="0"/>
              <a:cs typeface="Segoe UI" panose="020B0502040204020203" pitchFamily="34" charset="0"/>
            </a:endParaRPr>
          </a:p>
        </p:txBody>
      </p:sp>
      <p:pic>
        <p:nvPicPr>
          <p:cNvPr id="6" name="Picture 5" descr="Logo, company name&#10;&#10;Description automatically generated">
            <a:extLst>
              <a:ext uri="{FF2B5EF4-FFF2-40B4-BE49-F238E27FC236}">
                <a16:creationId xmlns:a16="http://schemas.microsoft.com/office/drawing/2014/main" id="{A2ADDE53-316E-F6CF-454D-6E35CF8E8F2A}"/>
              </a:ext>
            </a:extLst>
          </p:cNvPr>
          <p:cNvPicPr>
            <a:picLocks noChangeAspect="1"/>
          </p:cNvPicPr>
          <p:nvPr userDrawn="1"/>
        </p:nvPicPr>
        <p:blipFill rotWithShape="1">
          <a:blip r:embed="rId2"/>
          <a:srcRect l="18759" t="13129" r="26406" b="13276"/>
          <a:stretch/>
        </p:blipFill>
        <p:spPr>
          <a:xfrm>
            <a:off x="3107779" y="0"/>
            <a:ext cx="9084221" cy="6858000"/>
          </a:xfrm>
          <a:prstGeom prst="rect">
            <a:avLst/>
          </a:prstGeom>
        </p:spPr>
      </p:pic>
      <p:sp>
        <p:nvSpPr>
          <p:cNvPr id="14" name="Text Placeholder 13">
            <a:extLst>
              <a:ext uri="{FF2B5EF4-FFF2-40B4-BE49-F238E27FC236}">
                <a16:creationId xmlns:a16="http://schemas.microsoft.com/office/drawing/2014/main" id="{F94DE99F-FBA4-EF54-AB6C-52421ADB2852}"/>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1</a:t>
            </a:r>
          </a:p>
        </p:txBody>
      </p:sp>
      <p:sp>
        <p:nvSpPr>
          <p:cNvPr id="16" name="Text Placeholder 15">
            <a:extLst>
              <a:ext uri="{FF2B5EF4-FFF2-40B4-BE49-F238E27FC236}">
                <a16:creationId xmlns:a16="http://schemas.microsoft.com/office/drawing/2014/main" id="{7C33432F-43D0-81F2-E840-DFAC05649057}"/>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one</a:t>
            </a:r>
          </a:p>
        </p:txBody>
      </p:sp>
    </p:spTree>
    <p:extLst>
      <p:ext uri="{BB962C8B-B14F-4D97-AF65-F5344CB8AC3E}">
        <p14:creationId xmlns:p14="http://schemas.microsoft.com/office/powerpoint/2010/main" val="1276922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Section title slide">
    <p:bg>
      <p:bgPr>
        <a:solidFill>
          <a:schemeClr val="bg1"/>
        </a:solidFill>
        <a:effectLst/>
      </p:bgPr>
    </p:bg>
    <p:spTree>
      <p:nvGrpSpPr>
        <p:cNvPr id="1" name=""/>
        <p:cNvGrpSpPr/>
        <p:nvPr/>
      </p:nvGrpSpPr>
      <p:grpSpPr>
        <a:xfrm>
          <a:off x="0" y="0"/>
          <a:ext cx="0" cy="0"/>
          <a:chOff x="0" y="0"/>
          <a:chExt cx="0" cy="0"/>
        </a:xfrm>
      </p:grpSpPr>
      <p:pic>
        <p:nvPicPr>
          <p:cNvPr id="7" name="Picture 6" descr="Logo, company name&#10;&#10;Description automatically generated">
            <a:extLst>
              <a:ext uri="{FF2B5EF4-FFF2-40B4-BE49-F238E27FC236}">
                <a16:creationId xmlns:a16="http://schemas.microsoft.com/office/drawing/2014/main" id="{0B027074-CC21-7765-7EBA-C4FEB11FA83C}"/>
              </a:ext>
            </a:extLst>
          </p:cNvPr>
          <p:cNvPicPr>
            <a:picLocks noChangeAspect="1"/>
          </p:cNvPicPr>
          <p:nvPr userDrawn="1"/>
        </p:nvPicPr>
        <p:blipFill rotWithShape="1">
          <a:blip r:embed="rId2"/>
          <a:srcRect l="-1" t="10885" r="25361" b="14477"/>
          <a:stretch/>
        </p:blipFill>
        <p:spPr>
          <a:xfrm>
            <a:off x="1" y="0"/>
            <a:ext cx="12192000" cy="6858000"/>
          </a:xfrm>
          <a:prstGeom prst="rect">
            <a:avLst/>
          </a:prstGeom>
        </p:spPr>
      </p:pic>
      <p:sp>
        <p:nvSpPr>
          <p:cNvPr id="4" name="Text Placeholder 13">
            <a:extLst>
              <a:ext uri="{FF2B5EF4-FFF2-40B4-BE49-F238E27FC236}">
                <a16:creationId xmlns:a16="http://schemas.microsoft.com/office/drawing/2014/main" id="{FFD359E1-CD1F-B62D-4444-0EF8F94E3423}"/>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2</a:t>
            </a:r>
          </a:p>
        </p:txBody>
      </p:sp>
      <p:sp>
        <p:nvSpPr>
          <p:cNvPr id="5" name="Text Placeholder 15">
            <a:extLst>
              <a:ext uri="{FF2B5EF4-FFF2-40B4-BE49-F238E27FC236}">
                <a16:creationId xmlns:a16="http://schemas.microsoft.com/office/drawing/2014/main" id="{95E90C23-BB92-BB2A-6484-BC8E04797D6D}"/>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two</a:t>
            </a:r>
          </a:p>
        </p:txBody>
      </p:sp>
    </p:spTree>
    <p:extLst>
      <p:ext uri="{BB962C8B-B14F-4D97-AF65-F5344CB8AC3E}">
        <p14:creationId xmlns:p14="http://schemas.microsoft.com/office/powerpoint/2010/main" val="25621676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Section title slide">
    <p:bg>
      <p:bgPr>
        <a:solidFill>
          <a:schemeClr val="bg1"/>
        </a:solidFill>
        <a:effectLst/>
      </p:bgPr>
    </p:bg>
    <p:spTree>
      <p:nvGrpSpPr>
        <p:cNvPr id="1" name=""/>
        <p:cNvGrpSpPr/>
        <p:nvPr/>
      </p:nvGrpSpPr>
      <p:grpSpPr>
        <a:xfrm>
          <a:off x="0" y="0"/>
          <a:ext cx="0" cy="0"/>
          <a:chOff x="0" y="0"/>
          <a:chExt cx="0" cy="0"/>
        </a:xfrm>
      </p:grpSpPr>
      <p:pic>
        <p:nvPicPr>
          <p:cNvPr id="7" name="Picture 6" descr="Logo, company name&#10;&#10;Description automatically generated">
            <a:extLst>
              <a:ext uri="{FF2B5EF4-FFF2-40B4-BE49-F238E27FC236}">
                <a16:creationId xmlns:a16="http://schemas.microsoft.com/office/drawing/2014/main" id="{8C2E6F81-16E5-082F-C208-9A5F395E85A7}"/>
              </a:ext>
            </a:extLst>
          </p:cNvPr>
          <p:cNvPicPr>
            <a:picLocks noChangeAspect="1"/>
          </p:cNvPicPr>
          <p:nvPr userDrawn="1"/>
        </p:nvPicPr>
        <p:blipFill rotWithShape="1">
          <a:blip r:embed="rId2"/>
          <a:srcRect l="-44" t="16736" r="25201" b="8420"/>
          <a:stretch/>
        </p:blipFill>
        <p:spPr>
          <a:xfrm>
            <a:off x="1" y="0"/>
            <a:ext cx="12191999" cy="6858000"/>
          </a:xfrm>
          <a:prstGeom prst="rect">
            <a:avLst/>
          </a:prstGeom>
        </p:spPr>
      </p:pic>
      <p:sp>
        <p:nvSpPr>
          <p:cNvPr id="4" name="Text Placeholder 13">
            <a:extLst>
              <a:ext uri="{FF2B5EF4-FFF2-40B4-BE49-F238E27FC236}">
                <a16:creationId xmlns:a16="http://schemas.microsoft.com/office/drawing/2014/main" id="{107247C1-B2C3-3254-FB56-10C71FC4BEB5}"/>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3</a:t>
            </a:r>
          </a:p>
        </p:txBody>
      </p:sp>
      <p:sp>
        <p:nvSpPr>
          <p:cNvPr id="5" name="Text Placeholder 15">
            <a:extLst>
              <a:ext uri="{FF2B5EF4-FFF2-40B4-BE49-F238E27FC236}">
                <a16:creationId xmlns:a16="http://schemas.microsoft.com/office/drawing/2014/main" id="{A556EEAB-15C2-3B4D-EABA-7C95356F3468}"/>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three</a:t>
            </a:r>
          </a:p>
        </p:txBody>
      </p:sp>
    </p:spTree>
    <p:extLst>
      <p:ext uri="{BB962C8B-B14F-4D97-AF65-F5344CB8AC3E}">
        <p14:creationId xmlns:p14="http://schemas.microsoft.com/office/powerpoint/2010/main" val="16564440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Section title slide">
    <p:bg>
      <p:bgPr>
        <a:solidFill>
          <a:schemeClr val="bg1"/>
        </a:solidFill>
        <a:effectLst/>
      </p:bgPr>
    </p:bg>
    <p:spTree>
      <p:nvGrpSpPr>
        <p:cNvPr id="1" name=""/>
        <p:cNvGrpSpPr/>
        <p:nvPr/>
      </p:nvGrpSpPr>
      <p:grpSpPr>
        <a:xfrm>
          <a:off x="0" y="0"/>
          <a:ext cx="0" cy="0"/>
          <a:chOff x="0" y="0"/>
          <a:chExt cx="0" cy="0"/>
        </a:xfrm>
      </p:grpSpPr>
      <p:pic>
        <p:nvPicPr>
          <p:cNvPr id="8" name="Picture 7" descr="Logo, company name&#10;&#10;Description automatically generated">
            <a:extLst>
              <a:ext uri="{FF2B5EF4-FFF2-40B4-BE49-F238E27FC236}">
                <a16:creationId xmlns:a16="http://schemas.microsoft.com/office/drawing/2014/main" id="{60C7CC05-AE26-000D-1411-A5FBBAEB65EC}"/>
              </a:ext>
            </a:extLst>
          </p:cNvPr>
          <p:cNvPicPr>
            <a:picLocks noChangeAspect="1"/>
          </p:cNvPicPr>
          <p:nvPr userDrawn="1"/>
        </p:nvPicPr>
        <p:blipFill rotWithShape="1">
          <a:blip r:embed="rId2"/>
          <a:srcRect t="18280" r="30359" b="12077"/>
          <a:stretch/>
        </p:blipFill>
        <p:spPr>
          <a:xfrm>
            <a:off x="0" y="0"/>
            <a:ext cx="12192000" cy="6858000"/>
          </a:xfrm>
          <a:prstGeom prst="rect">
            <a:avLst/>
          </a:prstGeom>
        </p:spPr>
      </p:pic>
      <p:sp>
        <p:nvSpPr>
          <p:cNvPr id="4" name="Text Placeholder 13">
            <a:extLst>
              <a:ext uri="{FF2B5EF4-FFF2-40B4-BE49-F238E27FC236}">
                <a16:creationId xmlns:a16="http://schemas.microsoft.com/office/drawing/2014/main" id="{050669BE-DBC3-CB3A-118C-94DE7168BA8A}"/>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4</a:t>
            </a:r>
          </a:p>
        </p:txBody>
      </p:sp>
      <p:sp>
        <p:nvSpPr>
          <p:cNvPr id="5" name="Text Placeholder 15">
            <a:extLst>
              <a:ext uri="{FF2B5EF4-FFF2-40B4-BE49-F238E27FC236}">
                <a16:creationId xmlns:a16="http://schemas.microsoft.com/office/drawing/2014/main" id="{6B3D4794-EA42-5450-E8D0-24B1037B5E3E}"/>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four</a:t>
            </a:r>
          </a:p>
        </p:txBody>
      </p:sp>
    </p:spTree>
    <p:extLst>
      <p:ext uri="{BB962C8B-B14F-4D97-AF65-F5344CB8AC3E}">
        <p14:creationId xmlns:p14="http://schemas.microsoft.com/office/powerpoint/2010/main" val="37976507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Section title slide">
    <p:bg>
      <p:bgPr>
        <a:solidFill>
          <a:schemeClr val="bg1"/>
        </a:solidFill>
        <a:effectLst/>
      </p:bgPr>
    </p:bg>
    <p:spTree>
      <p:nvGrpSpPr>
        <p:cNvPr id="1" name=""/>
        <p:cNvGrpSpPr/>
        <p:nvPr/>
      </p:nvGrpSpPr>
      <p:grpSpPr>
        <a:xfrm>
          <a:off x="0" y="0"/>
          <a:ext cx="0" cy="0"/>
          <a:chOff x="0" y="0"/>
          <a:chExt cx="0" cy="0"/>
        </a:xfrm>
      </p:grpSpPr>
      <p:pic>
        <p:nvPicPr>
          <p:cNvPr id="6" name="Picture 5" descr="Logo, company name&#10;&#10;Description automatically generated">
            <a:extLst>
              <a:ext uri="{FF2B5EF4-FFF2-40B4-BE49-F238E27FC236}">
                <a16:creationId xmlns:a16="http://schemas.microsoft.com/office/drawing/2014/main" id="{17BF2FDF-4934-411A-99F7-2604F3BFE078}"/>
              </a:ext>
            </a:extLst>
          </p:cNvPr>
          <p:cNvPicPr>
            <a:picLocks noChangeAspect="1"/>
          </p:cNvPicPr>
          <p:nvPr userDrawn="1"/>
        </p:nvPicPr>
        <p:blipFill rotWithShape="1">
          <a:blip r:embed="rId2"/>
          <a:srcRect l="-6172" t="19980" r="34602" b="8450"/>
          <a:stretch/>
        </p:blipFill>
        <p:spPr>
          <a:xfrm>
            <a:off x="1" y="0"/>
            <a:ext cx="12192000" cy="6858000"/>
          </a:xfrm>
          <a:prstGeom prst="rect">
            <a:avLst/>
          </a:prstGeom>
        </p:spPr>
      </p:pic>
      <p:sp>
        <p:nvSpPr>
          <p:cNvPr id="3" name="Text Placeholder 13">
            <a:extLst>
              <a:ext uri="{FF2B5EF4-FFF2-40B4-BE49-F238E27FC236}">
                <a16:creationId xmlns:a16="http://schemas.microsoft.com/office/drawing/2014/main" id="{3CAD0C55-5DC1-ED53-1ADD-9AA666DDB015}"/>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5</a:t>
            </a:r>
          </a:p>
        </p:txBody>
      </p:sp>
      <p:sp>
        <p:nvSpPr>
          <p:cNvPr id="5" name="Text Placeholder 15">
            <a:extLst>
              <a:ext uri="{FF2B5EF4-FFF2-40B4-BE49-F238E27FC236}">
                <a16:creationId xmlns:a16="http://schemas.microsoft.com/office/drawing/2014/main" id="{72CD92EB-8D2D-5C6B-15F9-293670B2E769}"/>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five</a:t>
            </a:r>
          </a:p>
        </p:txBody>
      </p:sp>
    </p:spTree>
    <p:extLst>
      <p:ext uri="{BB962C8B-B14F-4D97-AF65-F5344CB8AC3E}">
        <p14:creationId xmlns:p14="http://schemas.microsoft.com/office/powerpoint/2010/main" val="41939247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Title Slide w/ content_1">
    <p:bg>
      <p:bgPr>
        <a:solidFill>
          <a:schemeClr val="bg1"/>
        </a:solidFill>
        <a:effectLst/>
      </p:bgPr>
    </p:bg>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EF0A9DA5-F5CF-372B-8D03-AC0C47BFBF8B}"/>
              </a:ext>
            </a:extLst>
          </p:cNvPr>
          <p:cNvSpPr>
            <a:spLocks noGrp="1"/>
          </p:cNvSpPr>
          <p:nvPr>
            <p:ph type="subTitle" idx="1" hasCustomPrompt="1"/>
          </p:nvPr>
        </p:nvSpPr>
        <p:spPr>
          <a:xfrm>
            <a:off x="635034" y="1308174"/>
            <a:ext cx="10847430" cy="365126"/>
          </a:xfrm>
          <a:prstGeom prst="rect">
            <a:avLst/>
          </a:prstGeom>
        </p:spPr>
        <p:txBody>
          <a:bodyPr>
            <a:noAutofit/>
          </a:bodyPr>
          <a:lstStyle>
            <a:lvl1pPr marL="0" indent="0" algn="l">
              <a:buNone/>
              <a:defRPr sz="2200" b="0" i="0">
                <a:solidFill>
                  <a:schemeClr val="accent1"/>
                </a:solidFill>
                <a:latin typeface="Segoe UI Semilight" panose="020B0402040204020203" pitchFamily="34" charset="0"/>
                <a:cs typeface="Segoe UI Semilight" panose="020B04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9" name="Content Placeholder 8">
            <a:extLst>
              <a:ext uri="{FF2B5EF4-FFF2-40B4-BE49-F238E27FC236}">
                <a16:creationId xmlns:a16="http://schemas.microsoft.com/office/drawing/2014/main" id="{38003ED9-CD99-44BD-1FCC-EEA4FFD43A40}"/>
              </a:ext>
            </a:extLst>
          </p:cNvPr>
          <p:cNvSpPr>
            <a:spLocks noGrp="1"/>
          </p:cNvSpPr>
          <p:nvPr>
            <p:ph sz="quarter" idx="10" hasCustomPrompt="1"/>
          </p:nvPr>
        </p:nvSpPr>
        <p:spPr>
          <a:xfrm>
            <a:off x="608013" y="2172561"/>
            <a:ext cx="10893107" cy="3784057"/>
          </a:xfrm>
          <a:prstGeom prst="rect">
            <a:avLst/>
          </a:prstGeom>
        </p:spPr>
        <p:txBody>
          <a:bodyPr/>
          <a:lstStyle>
            <a:lvl1pPr>
              <a:defRPr sz="22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24">
            <a:extLst>
              <a:ext uri="{FF2B5EF4-FFF2-40B4-BE49-F238E27FC236}">
                <a16:creationId xmlns:a16="http://schemas.microsoft.com/office/drawing/2014/main" id="{B2DB3E49-003A-A0CB-C3E8-B286A13631D4}"/>
              </a:ext>
            </a:extLst>
          </p:cNvPr>
          <p:cNvSpPr>
            <a:spLocks noGrp="1"/>
          </p:cNvSpPr>
          <p:nvPr>
            <p:ph type="body" sz="quarter" idx="23" hasCustomPrompt="1"/>
          </p:nvPr>
        </p:nvSpPr>
        <p:spPr>
          <a:xfrm>
            <a:off x="635034" y="647231"/>
            <a:ext cx="10847430" cy="593740"/>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2" name="Footer Placeholder 1">
            <a:extLst>
              <a:ext uri="{FF2B5EF4-FFF2-40B4-BE49-F238E27FC236}">
                <a16:creationId xmlns:a16="http://schemas.microsoft.com/office/drawing/2014/main" id="{72118B99-EDB8-26F6-D931-6B76FBD84D01}"/>
              </a:ext>
            </a:extLst>
          </p:cNvPr>
          <p:cNvSpPr>
            <a:spLocks noGrp="1"/>
          </p:cNvSpPr>
          <p:nvPr>
            <p:ph type="ftr" sz="quarter" idx="24"/>
          </p:nvPr>
        </p:nvSpPr>
        <p:spPr/>
        <p:txBody>
          <a:bodyPr/>
          <a:lstStyle/>
          <a:p>
            <a:r>
              <a:rPr lang="en-US"/>
              <a:t>Microsoft Fabric / Section title</a:t>
            </a:r>
          </a:p>
        </p:txBody>
      </p:sp>
      <p:sp>
        <p:nvSpPr>
          <p:cNvPr id="3" name="Slide Number Placeholder 2">
            <a:extLst>
              <a:ext uri="{FF2B5EF4-FFF2-40B4-BE49-F238E27FC236}">
                <a16:creationId xmlns:a16="http://schemas.microsoft.com/office/drawing/2014/main" id="{322B802A-624A-BC0C-4635-AE7C26664AA9}"/>
              </a:ext>
            </a:extLst>
          </p:cNvPr>
          <p:cNvSpPr>
            <a:spLocks noGrp="1"/>
          </p:cNvSpPr>
          <p:nvPr>
            <p:ph type="sldNum" sz="quarter" idx="25"/>
          </p:nvPr>
        </p:nvSpPr>
        <p:spPr/>
        <p:txBody>
          <a:bodyPr/>
          <a:lstStyle/>
          <a:p>
            <a:fld id="{B1356FBF-028C-F74E-A7B4-9B8ED246DD1B}" type="slidenum">
              <a:rPr lang="en-US" smtClean="0"/>
              <a:pPr/>
              <a:t>‹#›</a:t>
            </a:fld>
            <a:endParaRPr lang="en-US"/>
          </a:p>
        </p:txBody>
      </p:sp>
    </p:spTree>
    <p:extLst>
      <p:ext uri="{BB962C8B-B14F-4D97-AF65-F5344CB8AC3E}">
        <p14:creationId xmlns:p14="http://schemas.microsoft.com/office/powerpoint/2010/main" val="8916113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a:prstGeom prst="rect">
            <a:avLst/>
          </a:prstGeo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a:prstGeom prst="rect">
            <a:avLst/>
          </a:prstGeo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6417022" cy="593740"/>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3" name="Picture 2">
            <a:extLst>
              <a:ext uri="{FF2B5EF4-FFF2-40B4-BE49-F238E27FC236}">
                <a16:creationId xmlns:a16="http://schemas.microsoft.com/office/drawing/2014/main" id="{70E76C88-ACA4-6699-FB35-272A395AE4CD}"/>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3404655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4" name="Picture 3" descr="A picture containing logo, graphics, graphic design&#10;&#10;Description automatically generated">
            <a:extLst>
              <a:ext uri="{FF2B5EF4-FFF2-40B4-BE49-F238E27FC236}">
                <a16:creationId xmlns:a16="http://schemas.microsoft.com/office/drawing/2014/main" id="{2FCAEB2F-3421-4F63-3E09-D18E2D064675}"/>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3824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3" name="Picture 2" descr="A picture containing graphics, graphic design&#10;&#10;Description automatically generated">
            <a:extLst>
              <a:ext uri="{FF2B5EF4-FFF2-40B4-BE49-F238E27FC236}">
                <a16:creationId xmlns:a16="http://schemas.microsoft.com/office/drawing/2014/main" id="{65FFCBE9-E6AD-D02A-DEA2-DBFCC17CFBD2}"/>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584319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4" name="Picture 3" descr="A picture containing graphics&#10;&#10;Description automatically generated">
            <a:extLst>
              <a:ext uri="{FF2B5EF4-FFF2-40B4-BE49-F238E27FC236}">
                <a16:creationId xmlns:a16="http://schemas.microsoft.com/office/drawing/2014/main" id="{5083B46D-2B1A-6A59-D264-787B228BF0C0}"/>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00767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logo v2">
    <p:spTree>
      <p:nvGrpSpPr>
        <p:cNvPr id="1" name=""/>
        <p:cNvGrpSpPr/>
        <p:nvPr/>
      </p:nvGrpSpPr>
      <p:grpSpPr>
        <a:xfrm>
          <a:off x="0" y="0"/>
          <a:ext cx="0" cy="0"/>
          <a:chOff x="0" y="0"/>
          <a:chExt cx="0" cy="0"/>
        </a:xfrm>
      </p:grpSpPr>
      <p:pic>
        <p:nvPicPr>
          <p:cNvPr id="2" name="Picture 1" descr="A close-up of a green and white book&#10;&#10;Description automatically generated with low confidence">
            <a:extLst>
              <a:ext uri="{FF2B5EF4-FFF2-40B4-BE49-F238E27FC236}">
                <a16:creationId xmlns:a16="http://schemas.microsoft.com/office/drawing/2014/main" id="{1088CF80-C8D2-2E5F-7A63-070400D87001}"/>
              </a:ext>
            </a:extLst>
          </p:cNvPr>
          <p:cNvPicPr>
            <a:picLocks noChangeAspect="1"/>
          </p:cNvPicPr>
          <p:nvPr userDrawn="1"/>
        </p:nvPicPr>
        <p:blipFill rotWithShape="1">
          <a:blip r:embed="rId2"/>
          <a:srcRect l="17310" t="8820" r="3307" b="11798"/>
          <a:stretch/>
        </p:blipFill>
        <p:spPr>
          <a:xfrm>
            <a:off x="0" y="0"/>
            <a:ext cx="12192000" cy="6858000"/>
          </a:xfrm>
          <a:prstGeom prst="rect">
            <a:avLst/>
          </a:prstGeom>
        </p:spPr>
      </p:pic>
      <p:sp>
        <p:nvSpPr>
          <p:cNvPr id="3" name="Subtitle 2">
            <a:extLst>
              <a:ext uri="{FF2B5EF4-FFF2-40B4-BE49-F238E27FC236}">
                <a16:creationId xmlns:a16="http://schemas.microsoft.com/office/drawing/2014/main" id="{264443BC-506E-7BBC-82EA-B1821B96D97C}"/>
              </a:ext>
            </a:extLst>
          </p:cNvPr>
          <p:cNvSpPr>
            <a:spLocks noGrp="1"/>
          </p:cNvSpPr>
          <p:nvPr>
            <p:ph type="subTitle" idx="1" hasCustomPrompt="1"/>
          </p:nvPr>
        </p:nvSpPr>
        <p:spPr>
          <a:xfrm>
            <a:off x="607809" y="3983157"/>
            <a:ext cx="5674457" cy="365126"/>
          </a:xfrm>
          <a:prstGeom prst="rect">
            <a:avLst/>
          </a:prstGeom>
        </p:spPr>
        <p:txBody>
          <a:bodyPr>
            <a:noAutofit/>
          </a:bodyPr>
          <a:lstStyle>
            <a:lvl1pPr marL="0" indent="0" algn="l">
              <a:buNone/>
              <a:defRPr sz="2200" b="0" i="0">
                <a:solidFill>
                  <a:schemeClr val="accent1"/>
                </a:solidFill>
                <a:latin typeface="Segoe UI Semilight" panose="020B0402040204020203" pitchFamily="34" charset="0"/>
                <a:cs typeface="Segoe UI Semilight" panose="020B04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Title 6">
            <a:extLst>
              <a:ext uri="{FF2B5EF4-FFF2-40B4-BE49-F238E27FC236}">
                <a16:creationId xmlns:a16="http://schemas.microsoft.com/office/drawing/2014/main" id="{57AC53FF-589E-1E0B-48A7-8C35A09DDF70}"/>
              </a:ext>
            </a:extLst>
          </p:cNvPr>
          <p:cNvSpPr>
            <a:spLocks noGrp="1"/>
          </p:cNvSpPr>
          <p:nvPr>
            <p:ph type="title" hasCustomPrompt="1"/>
          </p:nvPr>
        </p:nvSpPr>
        <p:spPr>
          <a:xfrm>
            <a:off x="607809" y="3423718"/>
            <a:ext cx="5674457" cy="527045"/>
          </a:xfrm>
        </p:spPr>
        <p:txBody>
          <a:bodyPr>
            <a:noAutofit/>
          </a:bodyPr>
          <a:lstStyle>
            <a:lvl1pPr algn="l">
              <a:defRPr sz="3800" b="1" i="0">
                <a:solidFill>
                  <a:schemeClr val="tx1"/>
                </a:solidFill>
                <a:latin typeface="Segoe UI Semibold" panose="020B0502040204020203" pitchFamily="34" charset="0"/>
                <a:cs typeface="Segoe UI Semibold" panose="020B0502040204020203" pitchFamily="34" charset="0"/>
              </a:defRPr>
            </a:lvl1pPr>
          </a:lstStyle>
          <a:p>
            <a:r>
              <a:rPr lang="en-US"/>
              <a:t>Master slide title</a:t>
            </a:r>
          </a:p>
        </p:txBody>
      </p:sp>
      <p:pic>
        <p:nvPicPr>
          <p:cNvPr id="11" name="Picture 4" descr="Logo&#10;&#10;Description automatically generated">
            <a:extLst>
              <a:ext uri="{FF2B5EF4-FFF2-40B4-BE49-F238E27FC236}">
                <a16:creationId xmlns:a16="http://schemas.microsoft.com/office/drawing/2014/main" id="{22620818-AB5E-125E-E6B2-B9C008C7BDD8}"/>
              </a:ext>
            </a:extLst>
          </p:cNvPr>
          <p:cNvPicPr>
            <a:picLocks noChangeAspect="1"/>
          </p:cNvPicPr>
          <p:nvPr userDrawn="1"/>
        </p:nvPicPr>
        <p:blipFill rotWithShape="1">
          <a:blip r:embed="rId3"/>
          <a:srcRect l="1" r="35702"/>
          <a:stretch/>
        </p:blipFill>
        <p:spPr>
          <a:xfrm>
            <a:off x="498197" y="319027"/>
            <a:ext cx="1763738" cy="738187"/>
          </a:xfrm>
          <a:prstGeom prst="rect">
            <a:avLst/>
          </a:prstGeom>
        </p:spPr>
      </p:pic>
      <p:sp>
        <p:nvSpPr>
          <p:cNvPr id="4" name="Footer Placeholder 3">
            <a:extLst>
              <a:ext uri="{FF2B5EF4-FFF2-40B4-BE49-F238E27FC236}">
                <a16:creationId xmlns:a16="http://schemas.microsoft.com/office/drawing/2014/main" id="{FE3C5A8A-6F88-2284-05F8-5A2C04410647}"/>
              </a:ext>
            </a:extLst>
          </p:cNvPr>
          <p:cNvSpPr>
            <a:spLocks noGrp="1"/>
          </p:cNvSpPr>
          <p:nvPr>
            <p:ph type="ftr" sz="quarter" idx="11"/>
          </p:nvPr>
        </p:nvSpPr>
        <p:spPr/>
        <p:txBody>
          <a:bodyPr/>
          <a:lstStyle/>
          <a:p>
            <a:r>
              <a:rPr lang="en-US" err="1"/>
              <a:t>Micrsoft</a:t>
            </a:r>
            <a:r>
              <a:rPr lang="en-US"/>
              <a:t> Fabric</a:t>
            </a:r>
          </a:p>
        </p:txBody>
      </p:sp>
      <p:sp>
        <p:nvSpPr>
          <p:cNvPr id="5" name="Slide Number Placeholder 4">
            <a:extLst>
              <a:ext uri="{FF2B5EF4-FFF2-40B4-BE49-F238E27FC236}">
                <a16:creationId xmlns:a16="http://schemas.microsoft.com/office/drawing/2014/main" id="{BC4EBC95-BDAF-E77E-9EC2-B1356514D7DB}"/>
              </a:ext>
            </a:extLst>
          </p:cNvPr>
          <p:cNvSpPr>
            <a:spLocks noGrp="1"/>
          </p:cNvSpPr>
          <p:nvPr>
            <p:ph type="sldNum" sz="quarter" idx="12"/>
          </p:nvPr>
        </p:nvSpPr>
        <p:spPr>
          <a:xfrm>
            <a:off x="607809" y="6317268"/>
            <a:ext cx="399288" cy="365125"/>
          </a:xfrm>
        </p:spPr>
        <p:txBody>
          <a:bodyPr/>
          <a:lstStyle/>
          <a:p>
            <a:fld id="{B1356FBF-028C-F74E-A7B4-9B8ED246DD1B}" type="slidenum">
              <a:rPr lang="en-US" smtClean="0"/>
              <a:t>‹#›</a:t>
            </a:fld>
            <a:endParaRPr lang="en-US"/>
          </a:p>
        </p:txBody>
      </p:sp>
      <p:cxnSp>
        <p:nvCxnSpPr>
          <p:cNvPr id="6" name="Straight Connector 5">
            <a:extLst>
              <a:ext uri="{FF2B5EF4-FFF2-40B4-BE49-F238E27FC236}">
                <a16:creationId xmlns:a16="http://schemas.microsoft.com/office/drawing/2014/main" id="{654A84A4-CF32-8663-D646-0B42F59C980D}"/>
              </a:ext>
            </a:extLst>
          </p:cNvPr>
          <p:cNvCxnSpPr/>
          <p:nvPr userDrawn="1"/>
        </p:nvCxnSpPr>
        <p:spPr>
          <a:xfrm>
            <a:off x="2422710" y="452582"/>
            <a:ext cx="0" cy="452582"/>
          </a:xfrm>
          <a:prstGeom prst="line">
            <a:avLst/>
          </a:prstGeom>
          <a:ln w="12700">
            <a:solidFill>
              <a:srgbClr val="666666"/>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56BEF2-8767-2BE9-E4F4-D5E07C55988C}"/>
              </a:ext>
            </a:extLst>
          </p:cNvPr>
          <p:cNvSpPr txBox="1"/>
          <p:nvPr userDrawn="1"/>
        </p:nvSpPr>
        <p:spPr>
          <a:xfrm>
            <a:off x="2526677" y="484971"/>
            <a:ext cx="1876091" cy="369332"/>
          </a:xfrm>
          <a:prstGeom prst="rect">
            <a:avLst/>
          </a:prstGeom>
          <a:noFill/>
        </p:spPr>
        <p:txBody>
          <a:bodyPr wrap="none" rtlCol="0">
            <a:spAutoFit/>
          </a:bodyPr>
          <a:lstStyle/>
          <a:p>
            <a:r>
              <a:rPr lang="en-US" b="1" i="0">
                <a:solidFill>
                  <a:srgbClr val="666666"/>
                </a:solidFill>
                <a:latin typeface="Segoe UI Semibold" panose="020B0502040204020203" pitchFamily="34" charset="0"/>
                <a:cs typeface="Segoe UI Semibold" panose="020B0502040204020203" pitchFamily="34" charset="0"/>
              </a:rPr>
              <a:t>Microsoft Fabric</a:t>
            </a:r>
          </a:p>
        </p:txBody>
      </p:sp>
    </p:spTree>
    <p:extLst>
      <p:ext uri="{BB962C8B-B14F-4D97-AF65-F5344CB8AC3E}">
        <p14:creationId xmlns:p14="http://schemas.microsoft.com/office/powerpoint/2010/main" val="37161087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9" name="Picture 8" descr="A picture containing logo, graphics, symbol, graphic design&#10;&#10;Description automatically generated">
            <a:extLst>
              <a:ext uri="{FF2B5EF4-FFF2-40B4-BE49-F238E27FC236}">
                <a16:creationId xmlns:a16="http://schemas.microsoft.com/office/drawing/2014/main" id="{645049E6-D39E-4EE6-D6FB-7D457D03AFD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326744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3" name="Picture 2" descr="A green logo on a black background&#10;&#10;Description automatically generated with medium confidence">
            <a:extLst>
              <a:ext uri="{FF2B5EF4-FFF2-40B4-BE49-F238E27FC236}">
                <a16:creationId xmlns:a16="http://schemas.microsoft.com/office/drawing/2014/main" id="{4ED9C014-8764-406A-2118-C4DD007F08B6}"/>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1791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3" name="Picture 2" descr="A green circle on a black background&#10;&#10;Description automatically generated with medium confidence">
            <a:extLst>
              <a:ext uri="{FF2B5EF4-FFF2-40B4-BE49-F238E27FC236}">
                <a16:creationId xmlns:a16="http://schemas.microsoft.com/office/drawing/2014/main" id="{CDE01318-25C0-030E-39E5-5467E1D76EC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362114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slide_option two">
    <p:bg>
      <p:bgPr>
        <a:solidFill>
          <a:schemeClr val="tx2"/>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4450432" y="647231"/>
            <a:ext cx="6444247" cy="3714512"/>
          </a:xfrm>
          <a:prstGeom prst="rect">
            <a:avLst/>
          </a:prstGeom>
        </p:spPr>
        <p:txBody>
          <a:bodyPr>
            <a:noAutofit/>
          </a:bodyPr>
          <a:lstStyle>
            <a:lvl1pPr marL="0" indent="0">
              <a:buNone/>
              <a:defRPr sz="2600" b="0" i="0">
                <a:solidFill>
                  <a:schemeClr val="bg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r>
              <a:rPr lang="en-US"/>
              <a:t>.”</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4450432" y="4662502"/>
            <a:ext cx="6444247" cy="338554"/>
          </a:xfrm>
          <a:prstGeom prst="rect">
            <a:avLst/>
          </a:prstGeom>
        </p:spPr>
        <p:txBody>
          <a:bodyPr>
            <a:normAutofit/>
          </a:bodyPr>
          <a:lstStyle>
            <a:lvl1pPr marL="0" indent="0">
              <a:buNone/>
              <a:defRPr sz="1600" b="0" i="0">
                <a:solidFill>
                  <a:schemeClr val="accent6"/>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3" name="Text Placeholder 24">
            <a:extLst>
              <a:ext uri="{FF2B5EF4-FFF2-40B4-BE49-F238E27FC236}">
                <a16:creationId xmlns:a16="http://schemas.microsoft.com/office/drawing/2014/main" id="{58875558-892B-B10B-6AC9-01A99F86FC30}"/>
              </a:ext>
            </a:extLst>
          </p:cNvPr>
          <p:cNvSpPr>
            <a:spLocks noGrp="1"/>
          </p:cNvSpPr>
          <p:nvPr>
            <p:ph type="body" sz="quarter" idx="23" hasCustomPrompt="1"/>
          </p:nvPr>
        </p:nvSpPr>
        <p:spPr>
          <a:xfrm>
            <a:off x="635035" y="647231"/>
            <a:ext cx="3236878" cy="593740"/>
          </a:xfrm>
          <a:prstGeom prst="rect">
            <a:avLst/>
          </a:prstGeom>
        </p:spPr>
        <p:txBody>
          <a:bodyPr>
            <a:normAutofit/>
          </a:bodyPr>
          <a:lstStyle>
            <a:lvl1pPr marL="0" indent="0">
              <a:buNone/>
              <a:defRPr sz="3600" b="1" i="0">
                <a:solidFill>
                  <a:schemeClr val="accent6"/>
                </a:solidFill>
                <a:latin typeface="Segoe UI Semibold" panose="020B0502040204020203" pitchFamily="34" charset="0"/>
                <a:cs typeface="Segoe UI Semibold" panose="020B0502040204020203" pitchFamily="34" charset="0"/>
              </a:defRPr>
            </a:lvl1pPr>
          </a:lstStyle>
          <a:p>
            <a:pPr lvl="0"/>
            <a:r>
              <a:rPr lang="en-US"/>
              <a:t>Page title</a:t>
            </a:r>
          </a:p>
        </p:txBody>
      </p:sp>
    </p:spTree>
    <p:extLst>
      <p:ext uri="{BB962C8B-B14F-4D97-AF65-F5344CB8AC3E}">
        <p14:creationId xmlns:p14="http://schemas.microsoft.com/office/powerpoint/2010/main" val="33922178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slide">
    <p:bg>
      <p:bgPr>
        <a:solidFill>
          <a:schemeClr val="tx2"/>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4450433" y="647232"/>
            <a:ext cx="6444247" cy="1257768"/>
          </a:xfrm>
          <a:prstGeom prst="rect">
            <a:avLst/>
          </a:prstGeom>
        </p:spPr>
        <p:txBody>
          <a:bodyPr>
            <a:noAutofit/>
          </a:bodyPr>
          <a:lstStyle>
            <a:lvl1pPr marL="0" indent="0">
              <a:buNone/>
              <a:defRPr sz="2600" b="0" i="0">
                <a:solidFill>
                  <a:schemeClr val="bg1"/>
                </a:solidFill>
                <a:latin typeface="Segoe UI Semibold" panose="020B0502040204020203" pitchFamily="34" charset="0"/>
                <a:cs typeface="Segoe UI Semibold" panose="020B0502040204020203" pitchFamily="34" charset="0"/>
              </a:defRPr>
            </a:lvl1pPr>
          </a:lstStyle>
          <a:p>
            <a:pPr lvl="0"/>
            <a:r>
              <a:rPr lang="en-US"/>
              <a:t>Headline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tempo.</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4447963" y="4855637"/>
            <a:ext cx="6444247" cy="279397"/>
          </a:xfrm>
          <a:prstGeom prst="rect">
            <a:avLst/>
          </a:prstGeom>
        </p:spPr>
        <p:txBody>
          <a:bodyPr>
            <a:normAutofit/>
          </a:bodyPr>
          <a:lstStyle>
            <a:lvl1pPr marL="0" indent="0">
              <a:buNone/>
              <a:defRPr sz="1400" b="0" i="0">
                <a:solidFill>
                  <a:schemeClr val="accent6"/>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2" name="Content Placeholder 96">
            <a:extLst>
              <a:ext uri="{FF2B5EF4-FFF2-40B4-BE49-F238E27FC236}">
                <a16:creationId xmlns:a16="http://schemas.microsoft.com/office/drawing/2014/main" id="{5B3E7DDA-4DFD-B7AA-C818-90435BE0818D}"/>
              </a:ext>
            </a:extLst>
          </p:cNvPr>
          <p:cNvSpPr>
            <a:spLocks noGrp="1"/>
          </p:cNvSpPr>
          <p:nvPr>
            <p:ph sz="quarter" idx="27" hasCustomPrompt="1"/>
          </p:nvPr>
        </p:nvSpPr>
        <p:spPr>
          <a:xfrm>
            <a:off x="4450432" y="2626843"/>
            <a:ext cx="6444247" cy="1898591"/>
          </a:xfrm>
          <a:prstGeom prst="rect">
            <a:avLst/>
          </a:prstGeom>
        </p:spPr>
        <p:txBody>
          <a:bodyPr>
            <a:noAutofit/>
          </a:bodyPr>
          <a:lstStyle>
            <a:lvl1pPr marL="285750" indent="-285750">
              <a:buFont typeface="Arial" panose="020B0604020202020204" pitchFamily="34" charset="0"/>
              <a:buChar char="•"/>
              <a:defRPr sz="1400" b="0" i="0">
                <a:solidFill>
                  <a:schemeClr val="bg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a:p>
            <a:pPr lvl="0"/>
            <a:r>
              <a:rPr lang="en-US"/>
              <a:t>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a:p>
            <a:pPr lvl="0"/>
            <a:r>
              <a:rPr lang="en-US" err="1"/>
              <a:t>Excepterur</a:t>
            </a:r>
            <a:r>
              <a:rPr lang="en-US"/>
              <a:t> </a:t>
            </a:r>
            <a:r>
              <a:rPr lang="en-US" err="1"/>
              <a:t>sint</a:t>
            </a:r>
            <a:r>
              <a:rPr lang="en-US"/>
              <a:t> </a:t>
            </a:r>
            <a:r>
              <a:rPr lang="en-US" err="1"/>
              <a:t>occae</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endParaRPr lang="en-US"/>
          </a:p>
        </p:txBody>
      </p:sp>
      <p:sp>
        <p:nvSpPr>
          <p:cNvPr id="3" name="Text Placeholder 24">
            <a:extLst>
              <a:ext uri="{FF2B5EF4-FFF2-40B4-BE49-F238E27FC236}">
                <a16:creationId xmlns:a16="http://schemas.microsoft.com/office/drawing/2014/main" id="{7C213266-236D-8FDB-6BC7-EA330441FC90}"/>
              </a:ext>
            </a:extLst>
          </p:cNvPr>
          <p:cNvSpPr>
            <a:spLocks noGrp="1"/>
          </p:cNvSpPr>
          <p:nvPr>
            <p:ph type="body" sz="quarter" idx="28" hasCustomPrompt="1"/>
          </p:nvPr>
        </p:nvSpPr>
        <p:spPr>
          <a:xfrm>
            <a:off x="4447963" y="2236346"/>
            <a:ext cx="1721666" cy="322761"/>
          </a:xfrm>
          <a:prstGeom prst="rect">
            <a:avLst/>
          </a:prstGeom>
        </p:spPr>
        <p:txBody>
          <a:bodyPr>
            <a:normAutofit/>
          </a:bodyPr>
          <a:lstStyle>
            <a:lvl1pPr marL="0" indent="0">
              <a:buNone/>
              <a:defRPr sz="1600" b="1" i="0">
                <a:solidFill>
                  <a:schemeClr val="accent6"/>
                </a:solidFill>
                <a:latin typeface="Segoe UI Semibold" panose="020B0502040204020203" pitchFamily="34" charset="0"/>
                <a:cs typeface="Segoe UI Semibold" panose="020B0502040204020203" pitchFamily="34" charset="0"/>
              </a:defRPr>
            </a:lvl1pPr>
          </a:lstStyle>
          <a:p>
            <a:pPr lvl="0"/>
            <a:r>
              <a:rPr lang="en-US"/>
              <a:t>Page subtitle</a:t>
            </a:r>
          </a:p>
        </p:txBody>
      </p:sp>
      <p:sp>
        <p:nvSpPr>
          <p:cNvPr id="5" name="Text Placeholder 24">
            <a:extLst>
              <a:ext uri="{FF2B5EF4-FFF2-40B4-BE49-F238E27FC236}">
                <a16:creationId xmlns:a16="http://schemas.microsoft.com/office/drawing/2014/main" id="{E6B191AE-3E4C-FB32-28EE-DAE07D84F833}"/>
              </a:ext>
            </a:extLst>
          </p:cNvPr>
          <p:cNvSpPr>
            <a:spLocks noGrp="1"/>
          </p:cNvSpPr>
          <p:nvPr>
            <p:ph type="body" sz="quarter" idx="23" hasCustomPrompt="1"/>
          </p:nvPr>
        </p:nvSpPr>
        <p:spPr>
          <a:xfrm>
            <a:off x="635035" y="647231"/>
            <a:ext cx="3236878" cy="593740"/>
          </a:xfrm>
          <a:prstGeom prst="rect">
            <a:avLst/>
          </a:prstGeom>
        </p:spPr>
        <p:txBody>
          <a:bodyPr>
            <a:normAutofit/>
          </a:bodyPr>
          <a:lstStyle>
            <a:lvl1pPr marL="0" indent="0">
              <a:buNone/>
              <a:defRPr sz="3600" b="1" i="0">
                <a:solidFill>
                  <a:schemeClr val="accent6"/>
                </a:solidFill>
                <a:latin typeface="Segoe UI Semibold" panose="020B0502040204020203" pitchFamily="34" charset="0"/>
                <a:cs typeface="Segoe UI Semibold" panose="020B0502040204020203" pitchFamily="34" charset="0"/>
              </a:defRPr>
            </a:lvl1pPr>
          </a:lstStyle>
          <a:p>
            <a:pPr lvl="0"/>
            <a:r>
              <a:rPr lang="en-US"/>
              <a:t>Page title</a:t>
            </a:r>
          </a:p>
        </p:txBody>
      </p:sp>
    </p:spTree>
    <p:extLst>
      <p:ext uri="{BB962C8B-B14F-4D97-AF65-F5344CB8AC3E}">
        <p14:creationId xmlns:p14="http://schemas.microsoft.com/office/powerpoint/2010/main" val="42496489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with two-column slide">
    <p:bg>
      <p:bgPr>
        <a:solidFill>
          <a:schemeClr val="bg1"/>
        </a:solidFill>
        <a:effectLst/>
      </p:bgPr>
    </p:bg>
    <p:spTree>
      <p:nvGrpSpPr>
        <p:cNvPr id="1" name=""/>
        <p:cNvGrpSpPr/>
        <p:nvPr/>
      </p:nvGrpSpPr>
      <p:grpSpPr>
        <a:xfrm>
          <a:off x="0" y="0"/>
          <a:ext cx="0" cy="0"/>
          <a:chOff x="0" y="0"/>
          <a:chExt cx="0" cy="0"/>
        </a:xfrm>
      </p:grpSpPr>
      <p:sp>
        <p:nvSpPr>
          <p:cNvPr id="5" name="Footer Placeholder 25">
            <a:extLst>
              <a:ext uri="{FF2B5EF4-FFF2-40B4-BE49-F238E27FC236}">
                <a16:creationId xmlns:a16="http://schemas.microsoft.com/office/drawing/2014/main" id="{80549859-3554-905A-844F-755403991965}"/>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6" name="Slide Number Placeholder 26">
            <a:extLst>
              <a:ext uri="{FF2B5EF4-FFF2-40B4-BE49-F238E27FC236}">
                <a16:creationId xmlns:a16="http://schemas.microsoft.com/office/drawing/2014/main" id="{72B42226-58C3-41D5-C7C7-26648D06DCB0}"/>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8" name="Picture Placeholder 6">
            <a:extLst>
              <a:ext uri="{FF2B5EF4-FFF2-40B4-BE49-F238E27FC236}">
                <a16:creationId xmlns:a16="http://schemas.microsoft.com/office/drawing/2014/main" id="{647F334F-1225-59F2-A5AF-B9FE6C3DC8A0}"/>
              </a:ext>
            </a:extLst>
          </p:cNvPr>
          <p:cNvSpPr>
            <a:spLocks noGrp="1"/>
          </p:cNvSpPr>
          <p:nvPr>
            <p:ph type="pic" sz="quarter" idx="29"/>
          </p:nvPr>
        </p:nvSpPr>
        <p:spPr>
          <a:xfrm>
            <a:off x="7244862" y="0"/>
            <a:ext cx="4947137" cy="6858000"/>
          </a:xfrm>
          <a:prstGeom prst="rect">
            <a:avLst/>
          </a:prstGeom>
          <a:solidFill>
            <a:schemeClr val="accent5"/>
          </a:solidFill>
        </p:spPr>
        <p:txBody>
          <a:bodyPr/>
          <a:lstStyle>
            <a:lvl1pPr marL="0" indent="0">
              <a:buNone/>
              <a:defRPr/>
            </a:lvl1pPr>
          </a:lstStyle>
          <a:p>
            <a:endParaRPr lang="en-US"/>
          </a:p>
        </p:txBody>
      </p:sp>
      <p:sp>
        <p:nvSpPr>
          <p:cNvPr id="11" name="Text Placeholder 24">
            <a:extLst>
              <a:ext uri="{FF2B5EF4-FFF2-40B4-BE49-F238E27FC236}">
                <a16:creationId xmlns:a16="http://schemas.microsoft.com/office/drawing/2014/main" id="{E62BE408-BD00-FD03-93A6-222F205A58E4}"/>
              </a:ext>
            </a:extLst>
          </p:cNvPr>
          <p:cNvSpPr>
            <a:spLocks noGrp="1"/>
          </p:cNvSpPr>
          <p:nvPr>
            <p:ph type="body" sz="quarter" idx="30" hasCustomPrompt="1"/>
          </p:nvPr>
        </p:nvSpPr>
        <p:spPr>
          <a:xfrm>
            <a:off x="3821580" y="1850760"/>
            <a:ext cx="2891804" cy="2653507"/>
          </a:xfrm>
          <a:prstGeom prst="rect">
            <a:avLst/>
          </a:prstGeom>
        </p:spPr>
        <p:txBody>
          <a:bodyPr>
            <a:norm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p:txBody>
      </p:sp>
      <p:sp>
        <p:nvSpPr>
          <p:cNvPr id="12" name="Text Placeholder 24">
            <a:extLst>
              <a:ext uri="{FF2B5EF4-FFF2-40B4-BE49-F238E27FC236}">
                <a16:creationId xmlns:a16="http://schemas.microsoft.com/office/drawing/2014/main" id="{88722149-B8C1-B1A2-70E4-07FD02D5B9DB}"/>
              </a:ext>
            </a:extLst>
          </p:cNvPr>
          <p:cNvSpPr>
            <a:spLocks noGrp="1"/>
          </p:cNvSpPr>
          <p:nvPr>
            <p:ph type="body" sz="quarter" idx="31" hasCustomPrompt="1"/>
          </p:nvPr>
        </p:nvSpPr>
        <p:spPr>
          <a:xfrm>
            <a:off x="3821580" y="4704299"/>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3" name="Text Placeholder 24">
            <a:extLst>
              <a:ext uri="{FF2B5EF4-FFF2-40B4-BE49-F238E27FC236}">
                <a16:creationId xmlns:a16="http://schemas.microsoft.com/office/drawing/2014/main" id="{A774C518-98F8-51A0-F6A8-E43EE09A2ED1}"/>
              </a:ext>
            </a:extLst>
          </p:cNvPr>
          <p:cNvSpPr>
            <a:spLocks noGrp="1"/>
          </p:cNvSpPr>
          <p:nvPr>
            <p:ph type="body" sz="quarter" idx="32" hasCustomPrompt="1"/>
          </p:nvPr>
        </p:nvSpPr>
        <p:spPr>
          <a:xfrm>
            <a:off x="635035" y="1850760"/>
            <a:ext cx="2891804" cy="2653507"/>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p:txBody>
      </p:sp>
      <p:sp>
        <p:nvSpPr>
          <p:cNvPr id="14" name="Text Placeholder 24">
            <a:extLst>
              <a:ext uri="{FF2B5EF4-FFF2-40B4-BE49-F238E27FC236}">
                <a16:creationId xmlns:a16="http://schemas.microsoft.com/office/drawing/2014/main" id="{D10BBD2D-09C0-6FD7-5156-2C096CFB50E8}"/>
              </a:ext>
            </a:extLst>
          </p:cNvPr>
          <p:cNvSpPr>
            <a:spLocks noGrp="1"/>
          </p:cNvSpPr>
          <p:nvPr>
            <p:ph type="body" sz="quarter" idx="33" hasCustomPrompt="1"/>
          </p:nvPr>
        </p:nvSpPr>
        <p:spPr>
          <a:xfrm>
            <a:off x="635035" y="4704299"/>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2" name="Text Placeholder 24">
            <a:extLst>
              <a:ext uri="{FF2B5EF4-FFF2-40B4-BE49-F238E27FC236}">
                <a16:creationId xmlns:a16="http://schemas.microsoft.com/office/drawing/2014/main" id="{B682477D-5A87-855D-B652-03F5E6A52CE7}"/>
              </a:ext>
            </a:extLst>
          </p:cNvPr>
          <p:cNvSpPr>
            <a:spLocks noGrp="1"/>
          </p:cNvSpPr>
          <p:nvPr>
            <p:ph type="body" sz="quarter" idx="23" hasCustomPrompt="1"/>
          </p:nvPr>
        </p:nvSpPr>
        <p:spPr>
          <a:xfrm>
            <a:off x="635034" y="647231"/>
            <a:ext cx="6078349" cy="558114"/>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3" name="TextBox 2">
            <a:extLst>
              <a:ext uri="{FF2B5EF4-FFF2-40B4-BE49-F238E27FC236}">
                <a16:creationId xmlns:a16="http://schemas.microsoft.com/office/drawing/2014/main" id="{074D8C31-9A5B-7991-23CF-4A1545FF7E5A}"/>
              </a:ext>
            </a:extLst>
          </p:cNvPr>
          <p:cNvSpPr txBox="1"/>
          <p:nvPr userDrawn="1"/>
        </p:nvSpPr>
        <p:spPr>
          <a:xfrm>
            <a:off x="-6534150" y="-123825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4353613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pictures on right side">
    <p:bg>
      <p:bgPr>
        <a:solidFill>
          <a:schemeClr val="bg1"/>
        </a:solidFill>
        <a:effectLst/>
      </p:bgPr>
    </p:bg>
    <p:spTree>
      <p:nvGrpSpPr>
        <p:cNvPr id="1" name=""/>
        <p:cNvGrpSpPr/>
        <p:nvPr/>
      </p:nvGrpSpPr>
      <p:grpSpPr>
        <a:xfrm>
          <a:off x="0" y="0"/>
          <a:ext cx="0" cy="0"/>
          <a:chOff x="0" y="0"/>
          <a:chExt cx="0" cy="0"/>
        </a:xfrm>
      </p:grpSpPr>
      <p:sp>
        <p:nvSpPr>
          <p:cNvPr id="3" name="Text Placeholder 24">
            <a:extLst>
              <a:ext uri="{FF2B5EF4-FFF2-40B4-BE49-F238E27FC236}">
                <a16:creationId xmlns:a16="http://schemas.microsoft.com/office/drawing/2014/main" id="{647AB30B-6B25-9C52-DD55-EA230F82E220}"/>
              </a:ext>
            </a:extLst>
          </p:cNvPr>
          <p:cNvSpPr>
            <a:spLocks noGrp="1"/>
          </p:cNvSpPr>
          <p:nvPr>
            <p:ph type="body" sz="quarter" idx="23" hasCustomPrompt="1"/>
          </p:nvPr>
        </p:nvSpPr>
        <p:spPr>
          <a:xfrm>
            <a:off x="635035" y="647230"/>
            <a:ext cx="2891804" cy="673569"/>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635035" y="1850760"/>
            <a:ext cx="2891804" cy="2802883"/>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endParaRPr lang="en-US"/>
          </a:p>
        </p:txBody>
      </p:sp>
      <p:sp>
        <p:nvSpPr>
          <p:cNvPr id="5" name="Footer Placeholder 25">
            <a:extLst>
              <a:ext uri="{FF2B5EF4-FFF2-40B4-BE49-F238E27FC236}">
                <a16:creationId xmlns:a16="http://schemas.microsoft.com/office/drawing/2014/main" id="{80549859-3554-905A-844F-755403991965}"/>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6" name="Slide Number Placeholder 26">
            <a:extLst>
              <a:ext uri="{FF2B5EF4-FFF2-40B4-BE49-F238E27FC236}">
                <a16:creationId xmlns:a16="http://schemas.microsoft.com/office/drawing/2014/main" id="{72B42226-58C3-41D5-C7C7-26648D06DCB0}"/>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635035" y="4856780"/>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7" name="Picture Placeholder 6">
            <a:extLst>
              <a:ext uri="{FF2B5EF4-FFF2-40B4-BE49-F238E27FC236}">
                <a16:creationId xmlns:a16="http://schemas.microsoft.com/office/drawing/2014/main" id="{9F71D525-4DC4-DFA6-7948-12A0828DA29B}"/>
              </a:ext>
            </a:extLst>
          </p:cNvPr>
          <p:cNvSpPr>
            <a:spLocks noGrp="1"/>
          </p:cNvSpPr>
          <p:nvPr>
            <p:ph type="pic" sz="quarter" idx="28"/>
          </p:nvPr>
        </p:nvSpPr>
        <p:spPr>
          <a:xfrm>
            <a:off x="4229100" y="0"/>
            <a:ext cx="7962899" cy="6858000"/>
          </a:xfrm>
          <a:prstGeom prst="rect">
            <a:avLst/>
          </a:prstGeom>
          <a:solidFill>
            <a:schemeClr val="accent6"/>
          </a:solidFill>
        </p:spPr>
        <p:txBody>
          <a:bodyPr/>
          <a:lstStyle>
            <a:lvl1pPr marL="0" indent="0">
              <a:buNone/>
              <a:defRPr/>
            </a:lvl1pPr>
          </a:lstStyle>
          <a:p>
            <a:endParaRPr lang="en-US"/>
          </a:p>
        </p:txBody>
      </p:sp>
    </p:spTree>
    <p:extLst>
      <p:ext uri="{BB962C8B-B14F-4D97-AF65-F5344CB8AC3E}">
        <p14:creationId xmlns:p14="http://schemas.microsoft.com/office/powerpoint/2010/main" val="12396248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with two-column slide_seafoam">
    <p:bg>
      <p:bgPr>
        <a:solidFill>
          <a:schemeClr val="bg2"/>
        </a:solidFill>
        <a:effectLst/>
      </p:bgPr>
    </p:bg>
    <p:spTree>
      <p:nvGrpSpPr>
        <p:cNvPr id="1" name=""/>
        <p:cNvGrpSpPr/>
        <p:nvPr/>
      </p:nvGrpSpPr>
      <p:grpSpPr>
        <a:xfrm>
          <a:off x="0" y="0"/>
          <a:ext cx="0" cy="0"/>
          <a:chOff x="0" y="0"/>
          <a:chExt cx="0" cy="0"/>
        </a:xfrm>
      </p:grpSpPr>
      <p:sp>
        <p:nvSpPr>
          <p:cNvPr id="5" name="Footer Placeholder 25">
            <a:extLst>
              <a:ext uri="{FF2B5EF4-FFF2-40B4-BE49-F238E27FC236}">
                <a16:creationId xmlns:a16="http://schemas.microsoft.com/office/drawing/2014/main" id="{80549859-3554-905A-844F-755403991965}"/>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6" name="Slide Number Placeholder 26">
            <a:extLst>
              <a:ext uri="{FF2B5EF4-FFF2-40B4-BE49-F238E27FC236}">
                <a16:creationId xmlns:a16="http://schemas.microsoft.com/office/drawing/2014/main" id="{72B42226-58C3-41D5-C7C7-26648D06DCB0}"/>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8" name="Picture Placeholder 6">
            <a:extLst>
              <a:ext uri="{FF2B5EF4-FFF2-40B4-BE49-F238E27FC236}">
                <a16:creationId xmlns:a16="http://schemas.microsoft.com/office/drawing/2014/main" id="{647F334F-1225-59F2-A5AF-B9FE6C3DC8A0}"/>
              </a:ext>
            </a:extLst>
          </p:cNvPr>
          <p:cNvSpPr>
            <a:spLocks noGrp="1"/>
          </p:cNvSpPr>
          <p:nvPr>
            <p:ph type="pic" sz="quarter" idx="29"/>
          </p:nvPr>
        </p:nvSpPr>
        <p:spPr>
          <a:xfrm>
            <a:off x="7244862" y="0"/>
            <a:ext cx="4947137" cy="6858000"/>
          </a:xfrm>
          <a:prstGeom prst="rect">
            <a:avLst/>
          </a:prstGeom>
          <a:solidFill>
            <a:schemeClr val="accent5"/>
          </a:solidFill>
        </p:spPr>
        <p:txBody>
          <a:bodyPr/>
          <a:lstStyle>
            <a:lvl1pPr marL="0" indent="0">
              <a:buNone/>
              <a:defRPr/>
            </a:lvl1pPr>
          </a:lstStyle>
          <a:p>
            <a:endParaRPr lang="en-US"/>
          </a:p>
        </p:txBody>
      </p:sp>
      <p:sp>
        <p:nvSpPr>
          <p:cNvPr id="11" name="Text Placeholder 24">
            <a:extLst>
              <a:ext uri="{FF2B5EF4-FFF2-40B4-BE49-F238E27FC236}">
                <a16:creationId xmlns:a16="http://schemas.microsoft.com/office/drawing/2014/main" id="{E62BE408-BD00-FD03-93A6-222F205A58E4}"/>
              </a:ext>
            </a:extLst>
          </p:cNvPr>
          <p:cNvSpPr>
            <a:spLocks noGrp="1"/>
          </p:cNvSpPr>
          <p:nvPr>
            <p:ph type="body" sz="quarter" idx="30" hasCustomPrompt="1"/>
          </p:nvPr>
        </p:nvSpPr>
        <p:spPr>
          <a:xfrm>
            <a:off x="3821580" y="1850760"/>
            <a:ext cx="2891804" cy="2653507"/>
          </a:xfrm>
          <a:prstGeom prst="rect">
            <a:avLst/>
          </a:prstGeom>
        </p:spPr>
        <p:txBody>
          <a:bodyPr>
            <a:norm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p:txBody>
      </p:sp>
      <p:sp>
        <p:nvSpPr>
          <p:cNvPr id="12" name="Text Placeholder 24">
            <a:extLst>
              <a:ext uri="{FF2B5EF4-FFF2-40B4-BE49-F238E27FC236}">
                <a16:creationId xmlns:a16="http://schemas.microsoft.com/office/drawing/2014/main" id="{88722149-B8C1-B1A2-70E4-07FD02D5B9DB}"/>
              </a:ext>
            </a:extLst>
          </p:cNvPr>
          <p:cNvSpPr>
            <a:spLocks noGrp="1"/>
          </p:cNvSpPr>
          <p:nvPr>
            <p:ph type="body" sz="quarter" idx="31" hasCustomPrompt="1"/>
          </p:nvPr>
        </p:nvSpPr>
        <p:spPr>
          <a:xfrm>
            <a:off x="3821580" y="4704299"/>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3" name="Text Placeholder 24">
            <a:extLst>
              <a:ext uri="{FF2B5EF4-FFF2-40B4-BE49-F238E27FC236}">
                <a16:creationId xmlns:a16="http://schemas.microsoft.com/office/drawing/2014/main" id="{A774C518-98F8-51A0-F6A8-E43EE09A2ED1}"/>
              </a:ext>
            </a:extLst>
          </p:cNvPr>
          <p:cNvSpPr>
            <a:spLocks noGrp="1"/>
          </p:cNvSpPr>
          <p:nvPr>
            <p:ph type="body" sz="quarter" idx="32" hasCustomPrompt="1"/>
          </p:nvPr>
        </p:nvSpPr>
        <p:spPr>
          <a:xfrm>
            <a:off x="635035" y="1850760"/>
            <a:ext cx="2891804" cy="2653507"/>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p:txBody>
      </p:sp>
      <p:sp>
        <p:nvSpPr>
          <p:cNvPr id="14" name="Text Placeholder 24">
            <a:extLst>
              <a:ext uri="{FF2B5EF4-FFF2-40B4-BE49-F238E27FC236}">
                <a16:creationId xmlns:a16="http://schemas.microsoft.com/office/drawing/2014/main" id="{D10BBD2D-09C0-6FD7-5156-2C096CFB50E8}"/>
              </a:ext>
            </a:extLst>
          </p:cNvPr>
          <p:cNvSpPr>
            <a:spLocks noGrp="1"/>
          </p:cNvSpPr>
          <p:nvPr>
            <p:ph type="body" sz="quarter" idx="33" hasCustomPrompt="1"/>
          </p:nvPr>
        </p:nvSpPr>
        <p:spPr>
          <a:xfrm>
            <a:off x="635035" y="4704299"/>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2" name="Text Placeholder 24">
            <a:extLst>
              <a:ext uri="{FF2B5EF4-FFF2-40B4-BE49-F238E27FC236}">
                <a16:creationId xmlns:a16="http://schemas.microsoft.com/office/drawing/2014/main" id="{B682477D-5A87-855D-B652-03F5E6A52CE7}"/>
              </a:ext>
            </a:extLst>
          </p:cNvPr>
          <p:cNvSpPr>
            <a:spLocks noGrp="1"/>
          </p:cNvSpPr>
          <p:nvPr>
            <p:ph type="body" sz="quarter" idx="23" hasCustomPrompt="1"/>
          </p:nvPr>
        </p:nvSpPr>
        <p:spPr>
          <a:xfrm>
            <a:off x="635034" y="647231"/>
            <a:ext cx="6078349" cy="558114"/>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3" name="TextBox 2">
            <a:extLst>
              <a:ext uri="{FF2B5EF4-FFF2-40B4-BE49-F238E27FC236}">
                <a16:creationId xmlns:a16="http://schemas.microsoft.com/office/drawing/2014/main" id="{074D8C31-9A5B-7991-23CF-4A1545FF7E5A}"/>
              </a:ext>
            </a:extLst>
          </p:cNvPr>
          <p:cNvSpPr txBox="1"/>
          <p:nvPr userDrawn="1"/>
        </p:nvSpPr>
        <p:spPr>
          <a:xfrm>
            <a:off x="-6534150" y="-123825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4775326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pictures on right side_seafoam">
    <p:bg>
      <p:bgPr>
        <a:solidFill>
          <a:schemeClr val="bg2"/>
        </a:solidFill>
        <a:effectLst/>
      </p:bgPr>
    </p:bg>
    <p:spTree>
      <p:nvGrpSpPr>
        <p:cNvPr id="1" name=""/>
        <p:cNvGrpSpPr/>
        <p:nvPr/>
      </p:nvGrpSpPr>
      <p:grpSpPr>
        <a:xfrm>
          <a:off x="0" y="0"/>
          <a:ext cx="0" cy="0"/>
          <a:chOff x="0" y="0"/>
          <a:chExt cx="0" cy="0"/>
        </a:xfrm>
      </p:grpSpPr>
      <p:sp>
        <p:nvSpPr>
          <p:cNvPr id="3" name="Text Placeholder 24">
            <a:extLst>
              <a:ext uri="{FF2B5EF4-FFF2-40B4-BE49-F238E27FC236}">
                <a16:creationId xmlns:a16="http://schemas.microsoft.com/office/drawing/2014/main" id="{647AB30B-6B25-9C52-DD55-EA230F82E220}"/>
              </a:ext>
            </a:extLst>
          </p:cNvPr>
          <p:cNvSpPr>
            <a:spLocks noGrp="1"/>
          </p:cNvSpPr>
          <p:nvPr>
            <p:ph type="body" sz="quarter" idx="23" hasCustomPrompt="1"/>
          </p:nvPr>
        </p:nvSpPr>
        <p:spPr>
          <a:xfrm>
            <a:off x="635035" y="647230"/>
            <a:ext cx="2891804" cy="673569"/>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635035" y="1850760"/>
            <a:ext cx="2891804" cy="2802883"/>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endParaRPr lang="en-US"/>
          </a:p>
        </p:txBody>
      </p:sp>
      <p:sp>
        <p:nvSpPr>
          <p:cNvPr id="5" name="Footer Placeholder 25">
            <a:extLst>
              <a:ext uri="{FF2B5EF4-FFF2-40B4-BE49-F238E27FC236}">
                <a16:creationId xmlns:a16="http://schemas.microsoft.com/office/drawing/2014/main" id="{80549859-3554-905A-844F-755403991965}"/>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6" name="Slide Number Placeholder 26">
            <a:extLst>
              <a:ext uri="{FF2B5EF4-FFF2-40B4-BE49-F238E27FC236}">
                <a16:creationId xmlns:a16="http://schemas.microsoft.com/office/drawing/2014/main" id="{72B42226-58C3-41D5-C7C7-26648D06DCB0}"/>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635035" y="4856780"/>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7" name="Picture Placeholder 6">
            <a:extLst>
              <a:ext uri="{FF2B5EF4-FFF2-40B4-BE49-F238E27FC236}">
                <a16:creationId xmlns:a16="http://schemas.microsoft.com/office/drawing/2014/main" id="{9F71D525-4DC4-DFA6-7948-12A0828DA29B}"/>
              </a:ext>
            </a:extLst>
          </p:cNvPr>
          <p:cNvSpPr>
            <a:spLocks noGrp="1"/>
          </p:cNvSpPr>
          <p:nvPr>
            <p:ph type="pic" sz="quarter" idx="28"/>
          </p:nvPr>
        </p:nvSpPr>
        <p:spPr>
          <a:xfrm>
            <a:off x="4229100" y="0"/>
            <a:ext cx="7962899" cy="6858000"/>
          </a:xfrm>
          <a:prstGeom prst="rect">
            <a:avLst/>
          </a:prstGeom>
          <a:solidFill>
            <a:schemeClr val="accent6"/>
          </a:solidFill>
        </p:spPr>
        <p:txBody>
          <a:bodyPr/>
          <a:lstStyle>
            <a:lvl1pPr marL="0" indent="0">
              <a:buNone/>
              <a:defRPr/>
            </a:lvl1pPr>
          </a:lstStyle>
          <a:p>
            <a:endParaRPr lang="en-US"/>
          </a:p>
        </p:txBody>
      </p:sp>
    </p:spTree>
    <p:extLst>
      <p:ext uri="{BB962C8B-B14F-4D97-AF65-F5344CB8AC3E}">
        <p14:creationId xmlns:p14="http://schemas.microsoft.com/office/powerpoint/2010/main" val="14719760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_Section title slide">
    <p:bg>
      <p:bgPr>
        <a:solidFill>
          <a:schemeClr val="bg1"/>
        </a:solidFill>
        <a:effectLst/>
      </p:bgPr>
    </p:bg>
    <p:spTree>
      <p:nvGrpSpPr>
        <p:cNvPr id="1" name=""/>
        <p:cNvGrpSpPr/>
        <p:nvPr/>
      </p:nvGrpSpPr>
      <p:grpSpPr>
        <a:xfrm>
          <a:off x="0" y="0"/>
          <a:ext cx="0" cy="0"/>
          <a:chOff x="0" y="0"/>
          <a:chExt cx="0" cy="0"/>
        </a:xfrm>
      </p:grpSpPr>
      <p:pic>
        <p:nvPicPr>
          <p:cNvPr id="6" name="Picture 5" descr="Logo, company name&#10;&#10;Description automatically generated">
            <a:extLst>
              <a:ext uri="{FF2B5EF4-FFF2-40B4-BE49-F238E27FC236}">
                <a16:creationId xmlns:a16="http://schemas.microsoft.com/office/drawing/2014/main" id="{17BF2FDF-4934-411A-99F7-2604F3BFE078}"/>
              </a:ext>
            </a:extLst>
          </p:cNvPr>
          <p:cNvPicPr>
            <a:picLocks noChangeAspect="1"/>
          </p:cNvPicPr>
          <p:nvPr userDrawn="1"/>
        </p:nvPicPr>
        <p:blipFill rotWithShape="1">
          <a:blip r:embed="rId2"/>
          <a:srcRect l="-6172" t="19980" r="34602" b="8450"/>
          <a:stretch/>
        </p:blipFill>
        <p:spPr>
          <a:xfrm>
            <a:off x="1" y="0"/>
            <a:ext cx="12192000" cy="6858000"/>
          </a:xfrm>
          <a:prstGeom prst="rect">
            <a:avLst/>
          </a:prstGeom>
        </p:spPr>
      </p:pic>
      <p:sp>
        <p:nvSpPr>
          <p:cNvPr id="2" name="Text Placeholder 24">
            <a:extLst>
              <a:ext uri="{FF2B5EF4-FFF2-40B4-BE49-F238E27FC236}">
                <a16:creationId xmlns:a16="http://schemas.microsoft.com/office/drawing/2014/main" id="{DEB0CD34-A88A-B5A5-ED3B-8A0BBA258316}"/>
              </a:ext>
            </a:extLst>
          </p:cNvPr>
          <p:cNvSpPr>
            <a:spLocks noGrp="1"/>
          </p:cNvSpPr>
          <p:nvPr>
            <p:ph type="body" sz="quarter" idx="23" hasCustomPrompt="1"/>
          </p:nvPr>
        </p:nvSpPr>
        <p:spPr>
          <a:xfrm>
            <a:off x="635035" y="647230"/>
            <a:ext cx="2891804" cy="673569"/>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4" name="Text Placeholder 24">
            <a:extLst>
              <a:ext uri="{FF2B5EF4-FFF2-40B4-BE49-F238E27FC236}">
                <a16:creationId xmlns:a16="http://schemas.microsoft.com/office/drawing/2014/main" id="{55CF8E1D-F377-D750-E8A3-79FDF69C4788}"/>
              </a:ext>
            </a:extLst>
          </p:cNvPr>
          <p:cNvSpPr>
            <a:spLocks noGrp="1"/>
          </p:cNvSpPr>
          <p:nvPr>
            <p:ph type="body" sz="quarter" idx="24" hasCustomPrompt="1"/>
          </p:nvPr>
        </p:nvSpPr>
        <p:spPr>
          <a:xfrm>
            <a:off x="635035" y="1850760"/>
            <a:ext cx="2891804" cy="2802883"/>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endParaRPr lang="en-US"/>
          </a:p>
        </p:txBody>
      </p:sp>
      <p:sp>
        <p:nvSpPr>
          <p:cNvPr id="7" name="Text Placeholder 24">
            <a:extLst>
              <a:ext uri="{FF2B5EF4-FFF2-40B4-BE49-F238E27FC236}">
                <a16:creationId xmlns:a16="http://schemas.microsoft.com/office/drawing/2014/main" id="{2F830C6E-4818-AF35-4FDB-317D80547589}"/>
              </a:ext>
            </a:extLst>
          </p:cNvPr>
          <p:cNvSpPr>
            <a:spLocks noGrp="1"/>
          </p:cNvSpPr>
          <p:nvPr>
            <p:ph type="body" sz="quarter" idx="27" hasCustomPrompt="1"/>
          </p:nvPr>
        </p:nvSpPr>
        <p:spPr>
          <a:xfrm>
            <a:off x="635035" y="4856780"/>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8" name="Picture Placeholder 6">
            <a:extLst>
              <a:ext uri="{FF2B5EF4-FFF2-40B4-BE49-F238E27FC236}">
                <a16:creationId xmlns:a16="http://schemas.microsoft.com/office/drawing/2014/main" id="{EDA506F2-2F2A-C166-05E7-C67196F6461B}"/>
              </a:ext>
            </a:extLst>
          </p:cNvPr>
          <p:cNvSpPr>
            <a:spLocks noGrp="1"/>
          </p:cNvSpPr>
          <p:nvPr>
            <p:ph type="pic" sz="quarter" idx="28"/>
          </p:nvPr>
        </p:nvSpPr>
        <p:spPr>
          <a:xfrm>
            <a:off x="4485602" y="647229"/>
            <a:ext cx="6747635" cy="5426311"/>
          </a:xfrm>
          <a:prstGeom prst="rect">
            <a:avLst/>
          </a:prstGeom>
          <a:solidFill>
            <a:schemeClr val="accent6"/>
          </a:solidFill>
        </p:spPr>
        <p:txBody>
          <a:bodyPr/>
          <a:lstStyle>
            <a:lvl1pPr marL="0" indent="0">
              <a:buNone/>
              <a:defRPr/>
            </a:lvl1pPr>
          </a:lstStyle>
          <a:p>
            <a:endParaRPr lang="en-US"/>
          </a:p>
        </p:txBody>
      </p:sp>
      <p:sp>
        <p:nvSpPr>
          <p:cNvPr id="9" name="Footer Placeholder 8">
            <a:extLst>
              <a:ext uri="{FF2B5EF4-FFF2-40B4-BE49-F238E27FC236}">
                <a16:creationId xmlns:a16="http://schemas.microsoft.com/office/drawing/2014/main" id="{67BAF9C5-3FE2-E766-01D1-F9AD70EF6540}"/>
              </a:ext>
            </a:extLst>
          </p:cNvPr>
          <p:cNvSpPr>
            <a:spLocks noGrp="1"/>
          </p:cNvSpPr>
          <p:nvPr>
            <p:ph type="ftr" sz="quarter" idx="29"/>
          </p:nvPr>
        </p:nvSpPr>
        <p:spPr/>
        <p:txBody>
          <a:bodyPr/>
          <a:lstStyle/>
          <a:p>
            <a:r>
              <a:rPr lang="en-US"/>
              <a:t>Microsoft Fabric / Section title</a:t>
            </a:r>
          </a:p>
        </p:txBody>
      </p:sp>
      <p:sp>
        <p:nvSpPr>
          <p:cNvPr id="10" name="Slide Number Placeholder 9">
            <a:extLst>
              <a:ext uri="{FF2B5EF4-FFF2-40B4-BE49-F238E27FC236}">
                <a16:creationId xmlns:a16="http://schemas.microsoft.com/office/drawing/2014/main" id="{5F4A6D91-6E73-1FB7-62EB-F84559247ED5}"/>
              </a:ext>
            </a:extLst>
          </p:cNvPr>
          <p:cNvSpPr>
            <a:spLocks noGrp="1"/>
          </p:cNvSpPr>
          <p:nvPr>
            <p:ph type="sldNum" sz="quarter" idx="30"/>
          </p:nvPr>
        </p:nvSpPr>
        <p:spPr/>
        <p:txBody>
          <a:bodyPr/>
          <a:lstStyle/>
          <a:p>
            <a:fld id="{B1356FBF-028C-F74E-A7B4-9B8ED246DD1B}" type="slidenum">
              <a:rPr lang="en-US" smtClean="0"/>
              <a:pPr/>
              <a:t>‹#›</a:t>
            </a:fld>
            <a:endParaRPr lang="en-US"/>
          </a:p>
        </p:txBody>
      </p:sp>
    </p:spTree>
    <p:extLst>
      <p:ext uri="{BB962C8B-B14F-4D97-AF65-F5344CB8AC3E}">
        <p14:creationId xmlns:p14="http://schemas.microsoft.com/office/powerpoint/2010/main" val="3711284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47253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Next steps w/ arrow icons slide">
    <p:bg>
      <p:bgPr>
        <a:solidFill>
          <a:schemeClr val="bg1"/>
        </a:solidFill>
        <a:effectLst/>
      </p:bgPr>
    </p:bg>
    <p:spTree>
      <p:nvGrpSpPr>
        <p:cNvPr id="1" name=""/>
        <p:cNvGrpSpPr/>
        <p:nvPr/>
      </p:nvGrpSpPr>
      <p:grpSpPr>
        <a:xfrm>
          <a:off x="0" y="0"/>
          <a:ext cx="0" cy="0"/>
          <a:chOff x="0" y="0"/>
          <a:chExt cx="0" cy="0"/>
        </a:xfrm>
      </p:grpSpPr>
      <p:sp>
        <p:nvSpPr>
          <p:cNvPr id="3" name="Text Placeholder 24">
            <a:extLst>
              <a:ext uri="{FF2B5EF4-FFF2-40B4-BE49-F238E27FC236}">
                <a16:creationId xmlns:a16="http://schemas.microsoft.com/office/drawing/2014/main" id="{647AB30B-6B25-9C52-DD55-EA230F82E220}"/>
              </a:ext>
            </a:extLst>
          </p:cNvPr>
          <p:cNvSpPr>
            <a:spLocks noGrp="1"/>
          </p:cNvSpPr>
          <p:nvPr>
            <p:ph type="body" sz="quarter" idx="23" hasCustomPrompt="1"/>
          </p:nvPr>
        </p:nvSpPr>
        <p:spPr>
          <a:xfrm>
            <a:off x="635034" y="647231"/>
            <a:ext cx="9495665" cy="558114"/>
          </a:xfrm>
          <a:prstGeom prst="rect">
            <a:avLst/>
          </a:prstGeom>
        </p:spPr>
        <p:txBody>
          <a:bodyPr>
            <a:no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Next steps</a:t>
            </a:r>
          </a:p>
        </p:txBody>
      </p:sp>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1417965" y="1801270"/>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1417965" y="2611723"/>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grpSp>
        <p:nvGrpSpPr>
          <p:cNvPr id="13" name="Group 12">
            <a:extLst>
              <a:ext uri="{FF2B5EF4-FFF2-40B4-BE49-F238E27FC236}">
                <a16:creationId xmlns:a16="http://schemas.microsoft.com/office/drawing/2014/main" id="{647F72CD-F26D-2F79-4831-48E14F0DF83E}"/>
              </a:ext>
            </a:extLst>
          </p:cNvPr>
          <p:cNvGrpSpPr/>
          <p:nvPr userDrawn="1"/>
        </p:nvGrpSpPr>
        <p:grpSpPr>
          <a:xfrm>
            <a:off x="662745" y="1892710"/>
            <a:ext cx="593889" cy="593889"/>
            <a:chOff x="635035" y="1892710"/>
            <a:chExt cx="593889" cy="593889"/>
          </a:xfrm>
        </p:grpSpPr>
        <p:sp>
          <p:nvSpPr>
            <p:cNvPr id="2" name="Oval 1">
              <a:extLst>
                <a:ext uri="{FF2B5EF4-FFF2-40B4-BE49-F238E27FC236}">
                  <a16:creationId xmlns:a16="http://schemas.microsoft.com/office/drawing/2014/main" id="{D991BD81-BC2D-10FF-E174-E99151F13F0D}"/>
                </a:ext>
              </a:extLst>
            </p:cNvPr>
            <p:cNvSpPr/>
            <p:nvPr userDrawn="1"/>
          </p:nvSpPr>
          <p:spPr>
            <a:xfrm>
              <a:off x="63503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title="Icon of an arrow">
              <a:extLst>
                <a:ext uri="{FF2B5EF4-FFF2-40B4-BE49-F238E27FC236}">
                  <a16:creationId xmlns:a16="http://schemas.microsoft.com/office/drawing/2014/main" id="{361CCD75-AC1D-BEA5-2D74-D0F09C99BA55}"/>
                </a:ext>
              </a:extLst>
            </p:cNvPr>
            <p:cNvSpPr>
              <a:spLocks noChangeAspect="1" noEditPoints="1"/>
            </p:cNvSpPr>
            <p:nvPr userDrawn="1"/>
          </p:nvSpPr>
          <p:spPr bwMode="auto">
            <a:xfrm>
              <a:off x="780890" y="2042471"/>
              <a:ext cx="320948" cy="296159"/>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sp>
        <p:nvSpPr>
          <p:cNvPr id="35" name="Text Placeholder 24">
            <a:extLst>
              <a:ext uri="{FF2B5EF4-FFF2-40B4-BE49-F238E27FC236}">
                <a16:creationId xmlns:a16="http://schemas.microsoft.com/office/drawing/2014/main" id="{5BC16637-3DC2-093E-ED78-9E326F16B5BC}"/>
              </a:ext>
            </a:extLst>
          </p:cNvPr>
          <p:cNvSpPr>
            <a:spLocks noGrp="1"/>
          </p:cNvSpPr>
          <p:nvPr>
            <p:ph type="body" sz="quarter" idx="29" hasCustomPrompt="1"/>
          </p:nvPr>
        </p:nvSpPr>
        <p:spPr>
          <a:xfrm>
            <a:off x="1417965" y="3128623"/>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36" name="Text Placeholder 24">
            <a:extLst>
              <a:ext uri="{FF2B5EF4-FFF2-40B4-BE49-F238E27FC236}">
                <a16:creationId xmlns:a16="http://schemas.microsoft.com/office/drawing/2014/main" id="{E7512EE7-80FF-7215-72A9-E9A34189C407}"/>
              </a:ext>
            </a:extLst>
          </p:cNvPr>
          <p:cNvSpPr>
            <a:spLocks noGrp="1"/>
          </p:cNvSpPr>
          <p:nvPr>
            <p:ph type="body" sz="quarter" idx="30" hasCustomPrompt="1"/>
          </p:nvPr>
        </p:nvSpPr>
        <p:spPr>
          <a:xfrm>
            <a:off x="1417965" y="3939076"/>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grpSp>
        <p:nvGrpSpPr>
          <p:cNvPr id="37" name="Group 36">
            <a:extLst>
              <a:ext uri="{FF2B5EF4-FFF2-40B4-BE49-F238E27FC236}">
                <a16:creationId xmlns:a16="http://schemas.microsoft.com/office/drawing/2014/main" id="{7F5A0C2A-6775-0BF5-3AAD-2716CDF8E4F2}"/>
              </a:ext>
            </a:extLst>
          </p:cNvPr>
          <p:cNvGrpSpPr/>
          <p:nvPr userDrawn="1"/>
        </p:nvGrpSpPr>
        <p:grpSpPr>
          <a:xfrm>
            <a:off x="662745" y="3220063"/>
            <a:ext cx="593889" cy="593889"/>
            <a:chOff x="635035" y="1892710"/>
            <a:chExt cx="593889" cy="593889"/>
          </a:xfrm>
        </p:grpSpPr>
        <p:sp>
          <p:nvSpPr>
            <p:cNvPr id="38" name="Oval 37">
              <a:extLst>
                <a:ext uri="{FF2B5EF4-FFF2-40B4-BE49-F238E27FC236}">
                  <a16:creationId xmlns:a16="http://schemas.microsoft.com/office/drawing/2014/main" id="{9BB1551E-5B3E-869A-6135-AE7A22CC015A}"/>
                </a:ext>
              </a:extLst>
            </p:cNvPr>
            <p:cNvSpPr/>
            <p:nvPr userDrawn="1"/>
          </p:nvSpPr>
          <p:spPr>
            <a:xfrm>
              <a:off x="63503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arrow" title="Icon of an arrow">
              <a:extLst>
                <a:ext uri="{FF2B5EF4-FFF2-40B4-BE49-F238E27FC236}">
                  <a16:creationId xmlns:a16="http://schemas.microsoft.com/office/drawing/2014/main" id="{11CE23D0-2807-CC93-13B7-2E44B0535A22}"/>
                </a:ext>
              </a:extLst>
            </p:cNvPr>
            <p:cNvSpPr>
              <a:spLocks noChangeAspect="1" noEditPoints="1"/>
            </p:cNvSpPr>
            <p:nvPr userDrawn="1"/>
          </p:nvSpPr>
          <p:spPr bwMode="auto">
            <a:xfrm>
              <a:off x="780890" y="2042471"/>
              <a:ext cx="320948" cy="296159"/>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sp>
        <p:nvSpPr>
          <p:cNvPr id="60" name="Text Placeholder 24">
            <a:extLst>
              <a:ext uri="{FF2B5EF4-FFF2-40B4-BE49-F238E27FC236}">
                <a16:creationId xmlns:a16="http://schemas.microsoft.com/office/drawing/2014/main" id="{CC58FE4C-0CF5-19B7-6C33-9C78DEEDDA7C}"/>
              </a:ext>
            </a:extLst>
          </p:cNvPr>
          <p:cNvSpPr>
            <a:spLocks noGrp="1"/>
          </p:cNvSpPr>
          <p:nvPr>
            <p:ph type="body" sz="quarter" idx="31" hasCustomPrompt="1"/>
          </p:nvPr>
        </p:nvSpPr>
        <p:spPr>
          <a:xfrm>
            <a:off x="6458051" y="1801270"/>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1" name="Text Placeholder 24">
            <a:extLst>
              <a:ext uri="{FF2B5EF4-FFF2-40B4-BE49-F238E27FC236}">
                <a16:creationId xmlns:a16="http://schemas.microsoft.com/office/drawing/2014/main" id="{489D481E-CF83-F3BA-0DC5-78E3AA7F3821}"/>
              </a:ext>
            </a:extLst>
          </p:cNvPr>
          <p:cNvSpPr>
            <a:spLocks noGrp="1"/>
          </p:cNvSpPr>
          <p:nvPr>
            <p:ph type="body" sz="quarter" idx="32" hasCustomPrompt="1"/>
          </p:nvPr>
        </p:nvSpPr>
        <p:spPr>
          <a:xfrm>
            <a:off x="6458051" y="2611723"/>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grpSp>
        <p:nvGrpSpPr>
          <p:cNvPr id="62" name="Group 61">
            <a:extLst>
              <a:ext uri="{FF2B5EF4-FFF2-40B4-BE49-F238E27FC236}">
                <a16:creationId xmlns:a16="http://schemas.microsoft.com/office/drawing/2014/main" id="{9A11D86D-7DD8-30EC-FD96-ADE4F8D0C3CA}"/>
              </a:ext>
            </a:extLst>
          </p:cNvPr>
          <p:cNvGrpSpPr/>
          <p:nvPr userDrawn="1"/>
        </p:nvGrpSpPr>
        <p:grpSpPr>
          <a:xfrm>
            <a:off x="5702831" y="1892710"/>
            <a:ext cx="593889" cy="593889"/>
            <a:chOff x="635035" y="1892710"/>
            <a:chExt cx="593889" cy="593889"/>
          </a:xfrm>
        </p:grpSpPr>
        <p:sp>
          <p:nvSpPr>
            <p:cNvPr id="63" name="Oval 62">
              <a:extLst>
                <a:ext uri="{FF2B5EF4-FFF2-40B4-BE49-F238E27FC236}">
                  <a16:creationId xmlns:a16="http://schemas.microsoft.com/office/drawing/2014/main" id="{FF3478D9-FB39-1DA5-3C24-3D9811940F23}"/>
                </a:ext>
              </a:extLst>
            </p:cNvPr>
            <p:cNvSpPr/>
            <p:nvPr userDrawn="1"/>
          </p:nvSpPr>
          <p:spPr>
            <a:xfrm>
              <a:off x="63503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arrow" title="Icon of an arrow">
              <a:extLst>
                <a:ext uri="{FF2B5EF4-FFF2-40B4-BE49-F238E27FC236}">
                  <a16:creationId xmlns:a16="http://schemas.microsoft.com/office/drawing/2014/main" id="{2313CFE3-A958-C020-B398-C9B631F395E1}"/>
                </a:ext>
              </a:extLst>
            </p:cNvPr>
            <p:cNvSpPr>
              <a:spLocks noChangeAspect="1" noEditPoints="1"/>
            </p:cNvSpPr>
            <p:nvPr userDrawn="1"/>
          </p:nvSpPr>
          <p:spPr bwMode="auto">
            <a:xfrm>
              <a:off x="780890" y="2042471"/>
              <a:ext cx="320948" cy="296159"/>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sp>
        <p:nvSpPr>
          <p:cNvPr id="65" name="Text Placeholder 24">
            <a:extLst>
              <a:ext uri="{FF2B5EF4-FFF2-40B4-BE49-F238E27FC236}">
                <a16:creationId xmlns:a16="http://schemas.microsoft.com/office/drawing/2014/main" id="{0F65F7C1-8345-4E14-FA55-602499AB13DB}"/>
              </a:ext>
            </a:extLst>
          </p:cNvPr>
          <p:cNvSpPr>
            <a:spLocks noGrp="1"/>
          </p:cNvSpPr>
          <p:nvPr>
            <p:ph type="body" sz="quarter" idx="33" hasCustomPrompt="1"/>
          </p:nvPr>
        </p:nvSpPr>
        <p:spPr>
          <a:xfrm>
            <a:off x="6458051" y="3128623"/>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6" name="Text Placeholder 24">
            <a:extLst>
              <a:ext uri="{FF2B5EF4-FFF2-40B4-BE49-F238E27FC236}">
                <a16:creationId xmlns:a16="http://schemas.microsoft.com/office/drawing/2014/main" id="{5721C4C8-F297-F5D8-6089-68C9CE1AA59A}"/>
              </a:ext>
            </a:extLst>
          </p:cNvPr>
          <p:cNvSpPr>
            <a:spLocks noGrp="1"/>
          </p:cNvSpPr>
          <p:nvPr>
            <p:ph type="body" sz="quarter" idx="34" hasCustomPrompt="1"/>
          </p:nvPr>
        </p:nvSpPr>
        <p:spPr>
          <a:xfrm>
            <a:off x="6458051" y="3939076"/>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grpSp>
        <p:nvGrpSpPr>
          <p:cNvPr id="67" name="Group 66">
            <a:extLst>
              <a:ext uri="{FF2B5EF4-FFF2-40B4-BE49-F238E27FC236}">
                <a16:creationId xmlns:a16="http://schemas.microsoft.com/office/drawing/2014/main" id="{9843E6D1-B68C-E70A-E80D-79F18CC865C4}"/>
              </a:ext>
            </a:extLst>
          </p:cNvPr>
          <p:cNvGrpSpPr/>
          <p:nvPr userDrawn="1"/>
        </p:nvGrpSpPr>
        <p:grpSpPr>
          <a:xfrm>
            <a:off x="5702831" y="3220063"/>
            <a:ext cx="593889" cy="593889"/>
            <a:chOff x="635035" y="1892710"/>
            <a:chExt cx="593889" cy="593889"/>
          </a:xfrm>
        </p:grpSpPr>
        <p:sp>
          <p:nvSpPr>
            <p:cNvPr id="68" name="Oval 67">
              <a:extLst>
                <a:ext uri="{FF2B5EF4-FFF2-40B4-BE49-F238E27FC236}">
                  <a16:creationId xmlns:a16="http://schemas.microsoft.com/office/drawing/2014/main" id="{37FB65EC-6C01-B60C-3A3E-9488DDC82D69}"/>
                </a:ext>
              </a:extLst>
            </p:cNvPr>
            <p:cNvSpPr/>
            <p:nvPr userDrawn="1"/>
          </p:nvSpPr>
          <p:spPr>
            <a:xfrm>
              <a:off x="63503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arrow" title="Icon of an arrow">
              <a:extLst>
                <a:ext uri="{FF2B5EF4-FFF2-40B4-BE49-F238E27FC236}">
                  <a16:creationId xmlns:a16="http://schemas.microsoft.com/office/drawing/2014/main" id="{9490300C-4FE0-C9B7-842A-2D2706E2BFEB}"/>
                </a:ext>
              </a:extLst>
            </p:cNvPr>
            <p:cNvSpPr>
              <a:spLocks noChangeAspect="1" noEditPoints="1"/>
            </p:cNvSpPr>
            <p:nvPr userDrawn="1"/>
          </p:nvSpPr>
          <p:spPr bwMode="auto">
            <a:xfrm>
              <a:off x="780890" y="2042471"/>
              <a:ext cx="320948" cy="296159"/>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sp>
        <p:nvSpPr>
          <p:cNvPr id="70" name="Picture Placeholder 6">
            <a:extLst>
              <a:ext uri="{FF2B5EF4-FFF2-40B4-BE49-F238E27FC236}">
                <a16:creationId xmlns:a16="http://schemas.microsoft.com/office/drawing/2014/main" id="{A5AA30C4-BCC6-34A2-57E3-D000ED43D5DF}"/>
              </a:ext>
            </a:extLst>
          </p:cNvPr>
          <p:cNvSpPr>
            <a:spLocks noGrp="1"/>
          </p:cNvSpPr>
          <p:nvPr>
            <p:ph type="pic" sz="quarter" idx="35"/>
          </p:nvPr>
        </p:nvSpPr>
        <p:spPr>
          <a:xfrm>
            <a:off x="0" y="4644675"/>
            <a:ext cx="12192000" cy="2213325"/>
          </a:xfrm>
          <a:prstGeom prst="rect">
            <a:avLst/>
          </a:prstGeom>
          <a:solidFill>
            <a:schemeClr val="accent3"/>
          </a:solidFill>
        </p:spPr>
        <p:txBody>
          <a:bodyPr/>
          <a:lstStyle>
            <a:lvl1pPr marL="0" indent="0">
              <a:buNone/>
              <a:defRPr/>
            </a:lvl1pPr>
          </a:lstStyle>
          <a:p>
            <a:endParaRPr lang="en-US"/>
          </a:p>
        </p:txBody>
      </p:sp>
      <p:sp>
        <p:nvSpPr>
          <p:cNvPr id="71" name="Footer Placeholder 25">
            <a:extLst>
              <a:ext uri="{FF2B5EF4-FFF2-40B4-BE49-F238E27FC236}">
                <a16:creationId xmlns:a16="http://schemas.microsoft.com/office/drawing/2014/main" id="{8155CD25-AE0B-5F1F-AA06-BCFBEF9FFEA3}"/>
              </a:ext>
            </a:extLst>
          </p:cNvPr>
          <p:cNvSpPr>
            <a:spLocks noGrp="1"/>
          </p:cNvSpPr>
          <p:nvPr>
            <p:ph type="ftr" sz="quarter" idx="25"/>
          </p:nvPr>
        </p:nvSpPr>
        <p:spPr>
          <a:xfrm>
            <a:off x="1007097" y="6311900"/>
            <a:ext cx="2078736" cy="365125"/>
          </a:xfrm>
        </p:spPr>
        <p:txBody>
          <a:bodyPr/>
          <a:lstStyle>
            <a:lvl1pPr>
              <a:defRPr>
                <a:solidFill>
                  <a:schemeClr val="bg1"/>
                </a:solidFill>
              </a:defRPr>
            </a:lvl1pPr>
          </a:lstStyle>
          <a:p>
            <a:r>
              <a:rPr lang="en-US"/>
              <a:t>Microsoft Fabric / Section title</a:t>
            </a:r>
          </a:p>
        </p:txBody>
      </p:sp>
      <p:sp>
        <p:nvSpPr>
          <p:cNvPr id="72" name="Slide Number Placeholder 26">
            <a:extLst>
              <a:ext uri="{FF2B5EF4-FFF2-40B4-BE49-F238E27FC236}">
                <a16:creationId xmlns:a16="http://schemas.microsoft.com/office/drawing/2014/main" id="{CE37AFC0-3C55-9058-D569-D055B7BA3CF3}"/>
              </a:ext>
            </a:extLst>
          </p:cNvPr>
          <p:cNvSpPr>
            <a:spLocks noGrp="1"/>
          </p:cNvSpPr>
          <p:nvPr>
            <p:ph type="sldNum" sz="quarter" idx="26"/>
          </p:nvPr>
        </p:nvSpPr>
        <p:spPr>
          <a:xfrm>
            <a:off x="607809" y="6311900"/>
            <a:ext cx="399288" cy="365125"/>
          </a:xfrm>
        </p:spPr>
        <p:txBody>
          <a:bodyPr/>
          <a:lstStyle>
            <a:lvl1pPr>
              <a:defRPr>
                <a:solidFill>
                  <a:schemeClr val="bg1"/>
                </a:solidFill>
              </a:defRPr>
            </a:lvl1pPr>
          </a:lstStyle>
          <a:p>
            <a:fld id="{B1356FBF-028C-F74E-A7B4-9B8ED246DD1B}" type="slidenum">
              <a:rPr lang="en-US" smtClean="0"/>
              <a:pPr/>
              <a:t>‹#›</a:t>
            </a:fld>
            <a:endParaRPr lang="en-US"/>
          </a:p>
        </p:txBody>
      </p:sp>
    </p:spTree>
    <p:extLst>
      <p:ext uri="{BB962C8B-B14F-4D97-AF65-F5344CB8AC3E}">
        <p14:creationId xmlns:p14="http://schemas.microsoft.com/office/powerpoint/2010/main" val="248927926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Next steps w/ no icons slide">
    <p:bg>
      <p:bgPr>
        <a:solidFill>
          <a:schemeClr val="bg1"/>
        </a:solidFill>
        <a:effectLst/>
      </p:bgPr>
    </p:bg>
    <p:spTree>
      <p:nvGrpSpPr>
        <p:cNvPr id="1" name=""/>
        <p:cNvGrpSpPr/>
        <p:nvPr/>
      </p:nvGrpSpPr>
      <p:grpSpPr>
        <a:xfrm>
          <a:off x="0" y="0"/>
          <a:ext cx="0" cy="0"/>
          <a:chOff x="0" y="0"/>
          <a:chExt cx="0" cy="0"/>
        </a:xfrm>
      </p:grpSpPr>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1417965" y="1801270"/>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1417965" y="2611723"/>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2" name="Oval 1">
            <a:extLst>
              <a:ext uri="{FF2B5EF4-FFF2-40B4-BE49-F238E27FC236}">
                <a16:creationId xmlns:a16="http://schemas.microsoft.com/office/drawing/2014/main" id="{D991BD81-BC2D-10FF-E174-E99151F13F0D}"/>
              </a:ext>
            </a:extLst>
          </p:cNvPr>
          <p:cNvSpPr/>
          <p:nvPr userDrawn="1"/>
        </p:nvSpPr>
        <p:spPr>
          <a:xfrm>
            <a:off x="66274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Placeholder 24">
            <a:extLst>
              <a:ext uri="{FF2B5EF4-FFF2-40B4-BE49-F238E27FC236}">
                <a16:creationId xmlns:a16="http://schemas.microsoft.com/office/drawing/2014/main" id="{5BC16637-3DC2-093E-ED78-9E326F16B5BC}"/>
              </a:ext>
            </a:extLst>
          </p:cNvPr>
          <p:cNvSpPr>
            <a:spLocks noGrp="1"/>
          </p:cNvSpPr>
          <p:nvPr>
            <p:ph type="body" sz="quarter" idx="29" hasCustomPrompt="1"/>
          </p:nvPr>
        </p:nvSpPr>
        <p:spPr>
          <a:xfrm>
            <a:off x="1417965" y="3128623"/>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36" name="Text Placeholder 24">
            <a:extLst>
              <a:ext uri="{FF2B5EF4-FFF2-40B4-BE49-F238E27FC236}">
                <a16:creationId xmlns:a16="http://schemas.microsoft.com/office/drawing/2014/main" id="{E7512EE7-80FF-7215-72A9-E9A34189C407}"/>
              </a:ext>
            </a:extLst>
          </p:cNvPr>
          <p:cNvSpPr>
            <a:spLocks noGrp="1"/>
          </p:cNvSpPr>
          <p:nvPr>
            <p:ph type="body" sz="quarter" idx="30" hasCustomPrompt="1"/>
          </p:nvPr>
        </p:nvSpPr>
        <p:spPr>
          <a:xfrm>
            <a:off x="1417965" y="3939076"/>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38" name="Oval 37">
            <a:extLst>
              <a:ext uri="{FF2B5EF4-FFF2-40B4-BE49-F238E27FC236}">
                <a16:creationId xmlns:a16="http://schemas.microsoft.com/office/drawing/2014/main" id="{9BB1551E-5B3E-869A-6135-AE7A22CC015A}"/>
              </a:ext>
            </a:extLst>
          </p:cNvPr>
          <p:cNvSpPr/>
          <p:nvPr userDrawn="1"/>
        </p:nvSpPr>
        <p:spPr>
          <a:xfrm>
            <a:off x="662745" y="3220063"/>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 Placeholder 24">
            <a:extLst>
              <a:ext uri="{FF2B5EF4-FFF2-40B4-BE49-F238E27FC236}">
                <a16:creationId xmlns:a16="http://schemas.microsoft.com/office/drawing/2014/main" id="{CC58FE4C-0CF5-19B7-6C33-9C78DEEDDA7C}"/>
              </a:ext>
            </a:extLst>
          </p:cNvPr>
          <p:cNvSpPr>
            <a:spLocks noGrp="1"/>
          </p:cNvSpPr>
          <p:nvPr>
            <p:ph type="body" sz="quarter" idx="31" hasCustomPrompt="1"/>
          </p:nvPr>
        </p:nvSpPr>
        <p:spPr>
          <a:xfrm>
            <a:off x="6458051" y="1801270"/>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1" name="Text Placeholder 24">
            <a:extLst>
              <a:ext uri="{FF2B5EF4-FFF2-40B4-BE49-F238E27FC236}">
                <a16:creationId xmlns:a16="http://schemas.microsoft.com/office/drawing/2014/main" id="{489D481E-CF83-F3BA-0DC5-78E3AA7F3821}"/>
              </a:ext>
            </a:extLst>
          </p:cNvPr>
          <p:cNvSpPr>
            <a:spLocks noGrp="1"/>
          </p:cNvSpPr>
          <p:nvPr>
            <p:ph type="body" sz="quarter" idx="32" hasCustomPrompt="1"/>
          </p:nvPr>
        </p:nvSpPr>
        <p:spPr>
          <a:xfrm>
            <a:off x="6458051" y="2611723"/>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63" name="Oval 62">
            <a:extLst>
              <a:ext uri="{FF2B5EF4-FFF2-40B4-BE49-F238E27FC236}">
                <a16:creationId xmlns:a16="http://schemas.microsoft.com/office/drawing/2014/main" id="{FF3478D9-FB39-1DA5-3C24-3D9811940F23}"/>
              </a:ext>
            </a:extLst>
          </p:cNvPr>
          <p:cNvSpPr/>
          <p:nvPr userDrawn="1"/>
        </p:nvSpPr>
        <p:spPr>
          <a:xfrm>
            <a:off x="5702831"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 Placeholder 24">
            <a:extLst>
              <a:ext uri="{FF2B5EF4-FFF2-40B4-BE49-F238E27FC236}">
                <a16:creationId xmlns:a16="http://schemas.microsoft.com/office/drawing/2014/main" id="{0F65F7C1-8345-4E14-FA55-602499AB13DB}"/>
              </a:ext>
            </a:extLst>
          </p:cNvPr>
          <p:cNvSpPr>
            <a:spLocks noGrp="1"/>
          </p:cNvSpPr>
          <p:nvPr>
            <p:ph type="body" sz="quarter" idx="33" hasCustomPrompt="1"/>
          </p:nvPr>
        </p:nvSpPr>
        <p:spPr>
          <a:xfrm>
            <a:off x="6458051" y="3128623"/>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6" name="Text Placeholder 24">
            <a:extLst>
              <a:ext uri="{FF2B5EF4-FFF2-40B4-BE49-F238E27FC236}">
                <a16:creationId xmlns:a16="http://schemas.microsoft.com/office/drawing/2014/main" id="{5721C4C8-F297-F5D8-6089-68C9CE1AA59A}"/>
              </a:ext>
            </a:extLst>
          </p:cNvPr>
          <p:cNvSpPr>
            <a:spLocks noGrp="1"/>
          </p:cNvSpPr>
          <p:nvPr>
            <p:ph type="body" sz="quarter" idx="34" hasCustomPrompt="1"/>
          </p:nvPr>
        </p:nvSpPr>
        <p:spPr>
          <a:xfrm>
            <a:off x="6458051" y="3939076"/>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68" name="Oval 67">
            <a:extLst>
              <a:ext uri="{FF2B5EF4-FFF2-40B4-BE49-F238E27FC236}">
                <a16:creationId xmlns:a16="http://schemas.microsoft.com/office/drawing/2014/main" id="{37FB65EC-6C01-B60C-3A3E-9488DDC82D69}"/>
              </a:ext>
            </a:extLst>
          </p:cNvPr>
          <p:cNvSpPr/>
          <p:nvPr userDrawn="1"/>
        </p:nvSpPr>
        <p:spPr>
          <a:xfrm>
            <a:off x="5702831" y="3220063"/>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Picture Placeholder 6">
            <a:extLst>
              <a:ext uri="{FF2B5EF4-FFF2-40B4-BE49-F238E27FC236}">
                <a16:creationId xmlns:a16="http://schemas.microsoft.com/office/drawing/2014/main" id="{A5AA30C4-BCC6-34A2-57E3-D000ED43D5DF}"/>
              </a:ext>
            </a:extLst>
          </p:cNvPr>
          <p:cNvSpPr>
            <a:spLocks noGrp="1"/>
          </p:cNvSpPr>
          <p:nvPr>
            <p:ph type="pic" sz="quarter" idx="35"/>
          </p:nvPr>
        </p:nvSpPr>
        <p:spPr>
          <a:xfrm>
            <a:off x="0" y="4644675"/>
            <a:ext cx="12192000" cy="2213325"/>
          </a:xfrm>
          <a:prstGeom prst="rect">
            <a:avLst/>
          </a:prstGeom>
          <a:solidFill>
            <a:schemeClr val="accent3"/>
          </a:solidFill>
        </p:spPr>
        <p:txBody>
          <a:bodyPr/>
          <a:lstStyle>
            <a:lvl1pPr marL="0" indent="0">
              <a:buNone/>
              <a:defRPr/>
            </a:lvl1pPr>
          </a:lstStyle>
          <a:p>
            <a:endParaRPr lang="en-US"/>
          </a:p>
        </p:txBody>
      </p:sp>
      <p:sp>
        <p:nvSpPr>
          <p:cNvPr id="71" name="Footer Placeholder 25">
            <a:extLst>
              <a:ext uri="{FF2B5EF4-FFF2-40B4-BE49-F238E27FC236}">
                <a16:creationId xmlns:a16="http://schemas.microsoft.com/office/drawing/2014/main" id="{8155CD25-AE0B-5F1F-AA06-BCFBEF9FFEA3}"/>
              </a:ext>
            </a:extLst>
          </p:cNvPr>
          <p:cNvSpPr>
            <a:spLocks noGrp="1"/>
          </p:cNvSpPr>
          <p:nvPr>
            <p:ph type="ftr" sz="quarter" idx="25"/>
          </p:nvPr>
        </p:nvSpPr>
        <p:spPr>
          <a:xfrm>
            <a:off x="1007097" y="6311900"/>
            <a:ext cx="2078736" cy="365125"/>
          </a:xfrm>
        </p:spPr>
        <p:txBody>
          <a:bodyPr/>
          <a:lstStyle>
            <a:lvl1pPr>
              <a:defRPr>
                <a:solidFill>
                  <a:schemeClr val="bg1"/>
                </a:solidFill>
              </a:defRPr>
            </a:lvl1pPr>
          </a:lstStyle>
          <a:p>
            <a:r>
              <a:rPr lang="en-US"/>
              <a:t>Microsoft Fabric / Section title</a:t>
            </a:r>
          </a:p>
        </p:txBody>
      </p:sp>
      <p:sp>
        <p:nvSpPr>
          <p:cNvPr id="72" name="Slide Number Placeholder 26">
            <a:extLst>
              <a:ext uri="{FF2B5EF4-FFF2-40B4-BE49-F238E27FC236}">
                <a16:creationId xmlns:a16="http://schemas.microsoft.com/office/drawing/2014/main" id="{CE37AFC0-3C55-9058-D569-D055B7BA3CF3}"/>
              </a:ext>
            </a:extLst>
          </p:cNvPr>
          <p:cNvSpPr>
            <a:spLocks noGrp="1"/>
          </p:cNvSpPr>
          <p:nvPr>
            <p:ph type="sldNum" sz="quarter" idx="26"/>
          </p:nvPr>
        </p:nvSpPr>
        <p:spPr>
          <a:xfrm>
            <a:off x="607809" y="6311900"/>
            <a:ext cx="399288" cy="365125"/>
          </a:xfrm>
        </p:spPr>
        <p:txBody>
          <a:bodyPr/>
          <a:lstStyle>
            <a:lvl1pPr>
              <a:defRPr>
                <a:solidFill>
                  <a:schemeClr val="bg1"/>
                </a:solidFill>
              </a:defRPr>
            </a:lvl1pPr>
          </a:lstStyle>
          <a:p>
            <a:fld id="{B1356FBF-028C-F74E-A7B4-9B8ED246DD1B}" type="slidenum">
              <a:rPr lang="en-US" smtClean="0"/>
              <a:pPr/>
              <a:t>‹#›</a:t>
            </a:fld>
            <a:endParaRPr lang="en-US"/>
          </a:p>
        </p:txBody>
      </p:sp>
      <p:sp>
        <p:nvSpPr>
          <p:cNvPr id="5" name="Text Placeholder 24">
            <a:extLst>
              <a:ext uri="{FF2B5EF4-FFF2-40B4-BE49-F238E27FC236}">
                <a16:creationId xmlns:a16="http://schemas.microsoft.com/office/drawing/2014/main" id="{BAE9C7F4-0CD6-2B48-A6E4-242D4489F9BD}"/>
              </a:ext>
            </a:extLst>
          </p:cNvPr>
          <p:cNvSpPr>
            <a:spLocks noGrp="1"/>
          </p:cNvSpPr>
          <p:nvPr>
            <p:ph type="body" sz="quarter" idx="23" hasCustomPrompt="1"/>
          </p:nvPr>
        </p:nvSpPr>
        <p:spPr>
          <a:xfrm>
            <a:off x="635034" y="647231"/>
            <a:ext cx="9495665" cy="558114"/>
          </a:xfrm>
          <a:prstGeom prst="rect">
            <a:avLst/>
          </a:prstGeom>
        </p:spPr>
        <p:txBody>
          <a:bodyPr>
            <a:no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Next steps</a:t>
            </a:r>
          </a:p>
        </p:txBody>
      </p:sp>
    </p:spTree>
    <p:extLst>
      <p:ext uri="{BB962C8B-B14F-4D97-AF65-F5344CB8AC3E}">
        <p14:creationId xmlns:p14="http://schemas.microsoft.com/office/powerpoint/2010/main" val="1449265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con List Slide">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3C849A-49C3-A874-DC36-4C268B37F7F0}"/>
              </a:ext>
            </a:extLst>
          </p:cNvPr>
          <p:cNvSpPr/>
          <p:nvPr userDrawn="1"/>
        </p:nvSpPr>
        <p:spPr>
          <a:xfrm>
            <a:off x="0" y="0"/>
            <a:ext cx="4648200"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6639648" y="3427061"/>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6639648" y="4237514"/>
            <a:ext cx="4218852"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2" name="Oval 1">
            <a:extLst>
              <a:ext uri="{FF2B5EF4-FFF2-40B4-BE49-F238E27FC236}">
                <a16:creationId xmlns:a16="http://schemas.microsoft.com/office/drawing/2014/main" id="{D991BD81-BC2D-10FF-E174-E99151F13F0D}"/>
              </a:ext>
            </a:extLst>
          </p:cNvPr>
          <p:cNvSpPr/>
          <p:nvPr userDrawn="1"/>
        </p:nvSpPr>
        <p:spPr>
          <a:xfrm>
            <a:off x="5471348" y="3393377"/>
            <a:ext cx="816470" cy="81647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Placeholder 24">
            <a:extLst>
              <a:ext uri="{FF2B5EF4-FFF2-40B4-BE49-F238E27FC236}">
                <a16:creationId xmlns:a16="http://schemas.microsoft.com/office/drawing/2014/main" id="{5BC16637-3DC2-093E-ED78-9E326F16B5BC}"/>
              </a:ext>
            </a:extLst>
          </p:cNvPr>
          <p:cNvSpPr>
            <a:spLocks noGrp="1"/>
          </p:cNvSpPr>
          <p:nvPr>
            <p:ph type="body" sz="quarter" idx="29" hasCustomPrompt="1"/>
          </p:nvPr>
        </p:nvSpPr>
        <p:spPr>
          <a:xfrm>
            <a:off x="6639648" y="4754414"/>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36" name="Text Placeholder 24">
            <a:extLst>
              <a:ext uri="{FF2B5EF4-FFF2-40B4-BE49-F238E27FC236}">
                <a16:creationId xmlns:a16="http://schemas.microsoft.com/office/drawing/2014/main" id="{E7512EE7-80FF-7215-72A9-E9A34189C407}"/>
              </a:ext>
            </a:extLst>
          </p:cNvPr>
          <p:cNvSpPr>
            <a:spLocks noGrp="1"/>
          </p:cNvSpPr>
          <p:nvPr>
            <p:ph type="body" sz="quarter" idx="30" hasCustomPrompt="1"/>
          </p:nvPr>
        </p:nvSpPr>
        <p:spPr>
          <a:xfrm>
            <a:off x="6639648" y="5537201"/>
            <a:ext cx="4218852" cy="282230"/>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38" name="Oval 37">
            <a:extLst>
              <a:ext uri="{FF2B5EF4-FFF2-40B4-BE49-F238E27FC236}">
                <a16:creationId xmlns:a16="http://schemas.microsoft.com/office/drawing/2014/main" id="{9BB1551E-5B3E-869A-6135-AE7A22CC015A}"/>
              </a:ext>
            </a:extLst>
          </p:cNvPr>
          <p:cNvSpPr/>
          <p:nvPr userDrawn="1"/>
        </p:nvSpPr>
        <p:spPr>
          <a:xfrm>
            <a:off x="5471348" y="4720730"/>
            <a:ext cx="816470" cy="81647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 Placeholder 24">
            <a:extLst>
              <a:ext uri="{FF2B5EF4-FFF2-40B4-BE49-F238E27FC236}">
                <a16:creationId xmlns:a16="http://schemas.microsoft.com/office/drawing/2014/main" id="{CC58FE4C-0CF5-19B7-6C33-9C78DEEDDA7C}"/>
              </a:ext>
            </a:extLst>
          </p:cNvPr>
          <p:cNvSpPr>
            <a:spLocks noGrp="1"/>
          </p:cNvSpPr>
          <p:nvPr>
            <p:ph type="body" sz="quarter" idx="31" hasCustomPrompt="1"/>
          </p:nvPr>
        </p:nvSpPr>
        <p:spPr>
          <a:xfrm>
            <a:off x="6639648" y="735408"/>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1" name="Text Placeholder 24">
            <a:extLst>
              <a:ext uri="{FF2B5EF4-FFF2-40B4-BE49-F238E27FC236}">
                <a16:creationId xmlns:a16="http://schemas.microsoft.com/office/drawing/2014/main" id="{489D481E-CF83-F3BA-0DC5-78E3AA7F3821}"/>
              </a:ext>
            </a:extLst>
          </p:cNvPr>
          <p:cNvSpPr>
            <a:spLocks noGrp="1"/>
          </p:cNvSpPr>
          <p:nvPr>
            <p:ph type="body" sz="quarter" idx="32" hasCustomPrompt="1"/>
          </p:nvPr>
        </p:nvSpPr>
        <p:spPr>
          <a:xfrm>
            <a:off x="6639648" y="1545861"/>
            <a:ext cx="4218852" cy="280432"/>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63" name="Oval 62">
            <a:extLst>
              <a:ext uri="{FF2B5EF4-FFF2-40B4-BE49-F238E27FC236}">
                <a16:creationId xmlns:a16="http://schemas.microsoft.com/office/drawing/2014/main" id="{FF3478D9-FB39-1DA5-3C24-3D9811940F23}"/>
              </a:ext>
            </a:extLst>
          </p:cNvPr>
          <p:cNvSpPr/>
          <p:nvPr userDrawn="1"/>
        </p:nvSpPr>
        <p:spPr>
          <a:xfrm>
            <a:off x="5480251" y="738671"/>
            <a:ext cx="816470" cy="81647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 Placeholder 24">
            <a:extLst>
              <a:ext uri="{FF2B5EF4-FFF2-40B4-BE49-F238E27FC236}">
                <a16:creationId xmlns:a16="http://schemas.microsoft.com/office/drawing/2014/main" id="{0F65F7C1-8345-4E14-FA55-602499AB13DB}"/>
              </a:ext>
            </a:extLst>
          </p:cNvPr>
          <p:cNvSpPr>
            <a:spLocks noGrp="1"/>
          </p:cNvSpPr>
          <p:nvPr>
            <p:ph type="body" sz="quarter" idx="33" hasCustomPrompt="1"/>
          </p:nvPr>
        </p:nvSpPr>
        <p:spPr>
          <a:xfrm>
            <a:off x="6639648" y="2094169"/>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6" name="Text Placeholder 24">
            <a:extLst>
              <a:ext uri="{FF2B5EF4-FFF2-40B4-BE49-F238E27FC236}">
                <a16:creationId xmlns:a16="http://schemas.microsoft.com/office/drawing/2014/main" id="{5721C4C8-F297-F5D8-6089-68C9CE1AA59A}"/>
              </a:ext>
            </a:extLst>
          </p:cNvPr>
          <p:cNvSpPr>
            <a:spLocks noGrp="1"/>
          </p:cNvSpPr>
          <p:nvPr>
            <p:ph type="body" sz="quarter" idx="34" hasCustomPrompt="1"/>
          </p:nvPr>
        </p:nvSpPr>
        <p:spPr>
          <a:xfrm>
            <a:off x="6639648" y="2904622"/>
            <a:ext cx="4218852"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68" name="Oval 67">
            <a:extLst>
              <a:ext uri="{FF2B5EF4-FFF2-40B4-BE49-F238E27FC236}">
                <a16:creationId xmlns:a16="http://schemas.microsoft.com/office/drawing/2014/main" id="{37FB65EC-6C01-B60C-3A3E-9488DDC82D69}"/>
              </a:ext>
            </a:extLst>
          </p:cNvPr>
          <p:cNvSpPr/>
          <p:nvPr userDrawn="1"/>
        </p:nvSpPr>
        <p:spPr>
          <a:xfrm>
            <a:off x="5480251" y="2066024"/>
            <a:ext cx="816470" cy="81647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ooter Placeholder 25">
            <a:extLst>
              <a:ext uri="{FF2B5EF4-FFF2-40B4-BE49-F238E27FC236}">
                <a16:creationId xmlns:a16="http://schemas.microsoft.com/office/drawing/2014/main" id="{8155CD25-AE0B-5F1F-AA06-BCFBEF9FFEA3}"/>
              </a:ext>
            </a:extLst>
          </p:cNvPr>
          <p:cNvSpPr>
            <a:spLocks noGrp="1"/>
          </p:cNvSpPr>
          <p:nvPr>
            <p:ph type="ftr" sz="quarter" idx="25"/>
          </p:nvPr>
        </p:nvSpPr>
        <p:spPr>
          <a:xfrm>
            <a:off x="1007097" y="6311900"/>
            <a:ext cx="2078736" cy="365125"/>
          </a:xfrm>
        </p:spPr>
        <p:txBody>
          <a:bodyPr/>
          <a:lstStyle>
            <a:lvl1pPr>
              <a:defRPr>
                <a:solidFill>
                  <a:schemeClr val="bg1"/>
                </a:solidFill>
              </a:defRPr>
            </a:lvl1pPr>
          </a:lstStyle>
          <a:p>
            <a:r>
              <a:rPr lang="en-US"/>
              <a:t>Microsoft Fabric / Section title</a:t>
            </a:r>
          </a:p>
        </p:txBody>
      </p:sp>
      <p:sp>
        <p:nvSpPr>
          <p:cNvPr id="72" name="Slide Number Placeholder 26">
            <a:extLst>
              <a:ext uri="{FF2B5EF4-FFF2-40B4-BE49-F238E27FC236}">
                <a16:creationId xmlns:a16="http://schemas.microsoft.com/office/drawing/2014/main" id="{CE37AFC0-3C55-9058-D569-D055B7BA3CF3}"/>
              </a:ext>
            </a:extLst>
          </p:cNvPr>
          <p:cNvSpPr>
            <a:spLocks noGrp="1"/>
          </p:cNvSpPr>
          <p:nvPr>
            <p:ph type="sldNum" sz="quarter" idx="26"/>
          </p:nvPr>
        </p:nvSpPr>
        <p:spPr>
          <a:xfrm>
            <a:off x="607809" y="6311900"/>
            <a:ext cx="399288" cy="365125"/>
          </a:xfrm>
        </p:spPr>
        <p:txBody>
          <a:bodyPr/>
          <a:lstStyle>
            <a:lvl1pPr>
              <a:defRPr>
                <a:solidFill>
                  <a:schemeClr val="bg1"/>
                </a:solidFill>
              </a:defRPr>
            </a:lvl1pPr>
          </a:lstStyle>
          <a:p>
            <a:fld id="{B1356FBF-028C-F74E-A7B4-9B8ED246DD1B}" type="slidenum">
              <a:rPr lang="en-US" smtClean="0"/>
              <a:pPr/>
              <a:t>‹#›</a:t>
            </a:fld>
            <a:endParaRPr lang="en-US"/>
          </a:p>
        </p:txBody>
      </p:sp>
      <p:sp>
        <p:nvSpPr>
          <p:cNvPr id="5" name="Text Placeholder 24">
            <a:extLst>
              <a:ext uri="{FF2B5EF4-FFF2-40B4-BE49-F238E27FC236}">
                <a16:creationId xmlns:a16="http://schemas.microsoft.com/office/drawing/2014/main" id="{BAE9C7F4-0CD6-2B48-A6E4-242D4489F9BD}"/>
              </a:ext>
            </a:extLst>
          </p:cNvPr>
          <p:cNvSpPr>
            <a:spLocks noGrp="1"/>
          </p:cNvSpPr>
          <p:nvPr>
            <p:ph type="body" sz="quarter" idx="23" hasCustomPrompt="1"/>
          </p:nvPr>
        </p:nvSpPr>
        <p:spPr>
          <a:xfrm>
            <a:off x="635035" y="647231"/>
            <a:ext cx="3314666" cy="558114"/>
          </a:xfrm>
          <a:prstGeom prst="rect">
            <a:avLst/>
          </a:prstGeom>
        </p:spPr>
        <p:txBody>
          <a:bodyPr>
            <a:noAutofit/>
          </a:bodyPr>
          <a:lstStyle>
            <a:lvl1pPr marL="0" indent="0">
              <a:buNone/>
              <a:defRPr sz="3600" b="1" i="0">
                <a:solidFill>
                  <a:schemeClr val="bg1"/>
                </a:solidFill>
                <a:latin typeface="Segoe UI Semibold" panose="020B0502040204020203" pitchFamily="34" charset="0"/>
                <a:cs typeface="Segoe UI Semibold" panose="020B0502040204020203" pitchFamily="34" charset="0"/>
              </a:defRPr>
            </a:lvl1pPr>
          </a:lstStyle>
          <a:p>
            <a:pPr lvl="0"/>
            <a:r>
              <a:rPr lang="en-US"/>
              <a:t>Get started today</a:t>
            </a:r>
          </a:p>
        </p:txBody>
      </p:sp>
    </p:spTree>
    <p:extLst>
      <p:ext uri="{BB962C8B-B14F-4D97-AF65-F5344CB8AC3E}">
        <p14:creationId xmlns:p14="http://schemas.microsoft.com/office/powerpoint/2010/main" val="18367238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Appendix Slide">
    <p:bg>
      <p:bgPr>
        <a:solidFill>
          <a:schemeClr val="tx2"/>
        </a:solidFill>
        <a:effectLst/>
      </p:bgPr>
    </p:bg>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DCBF74EE-C73A-35DF-577D-87FEEBCB50F8}"/>
              </a:ext>
            </a:extLst>
          </p:cNvPr>
          <p:cNvSpPr>
            <a:spLocks noGrp="1"/>
          </p:cNvSpPr>
          <p:nvPr>
            <p:ph type="title" hasCustomPrompt="1"/>
          </p:nvPr>
        </p:nvSpPr>
        <p:spPr>
          <a:xfrm>
            <a:off x="607810" y="5824018"/>
            <a:ext cx="3532390" cy="527045"/>
          </a:xfrm>
        </p:spPr>
        <p:txBody>
          <a:bodyPr>
            <a:noAutofit/>
          </a:bodyPr>
          <a:lstStyle>
            <a:lvl1pPr algn="l">
              <a:defRPr sz="3600" b="1" i="0">
                <a:solidFill>
                  <a:schemeClr val="bg1"/>
                </a:solidFill>
                <a:latin typeface="Segoe UI Semibold" panose="020B0502040204020203" pitchFamily="34" charset="0"/>
                <a:cs typeface="Segoe UI Semibold" panose="020B0502040204020203" pitchFamily="34" charset="0"/>
              </a:defRPr>
            </a:lvl1pPr>
          </a:lstStyle>
          <a:p>
            <a:r>
              <a:rPr lang="en-US"/>
              <a:t>Appendix</a:t>
            </a:r>
          </a:p>
        </p:txBody>
      </p:sp>
    </p:spTree>
    <p:extLst>
      <p:ext uri="{BB962C8B-B14F-4D97-AF65-F5344CB8AC3E}">
        <p14:creationId xmlns:p14="http://schemas.microsoft.com/office/powerpoint/2010/main" val="7051098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nk you slide_logo v1">
    <p:bg>
      <p:bgPr>
        <a:solidFill>
          <a:schemeClr val="bg1"/>
        </a:solidFill>
        <a:effectLst/>
      </p:bgPr>
    </p:bg>
    <p:spTree>
      <p:nvGrpSpPr>
        <p:cNvPr id="1" name=""/>
        <p:cNvGrpSpPr/>
        <p:nvPr/>
      </p:nvGrpSpPr>
      <p:grpSpPr>
        <a:xfrm>
          <a:off x="0" y="0"/>
          <a:ext cx="0" cy="0"/>
          <a:chOff x="0" y="0"/>
          <a:chExt cx="0" cy="0"/>
        </a:xfrm>
      </p:grpSpPr>
      <p:pic>
        <p:nvPicPr>
          <p:cNvPr id="2" name="Picture 1" descr="Chart&#10;&#10;Description automatically generated">
            <a:extLst>
              <a:ext uri="{FF2B5EF4-FFF2-40B4-BE49-F238E27FC236}">
                <a16:creationId xmlns:a16="http://schemas.microsoft.com/office/drawing/2014/main" id="{E8E8C692-44AC-E876-6B88-A30869CBAE44}"/>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1" name="Picture 4" descr="Logo&#10;&#10;Description automatically generated">
            <a:extLst>
              <a:ext uri="{FF2B5EF4-FFF2-40B4-BE49-F238E27FC236}">
                <a16:creationId xmlns:a16="http://schemas.microsoft.com/office/drawing/2014/main" id="{22620818-AB5E-125E-E6B2-B9C008C7BDD8}"/>
              </a:ext>
            </a:extLst>
          </p:cNvPr>
          <p:cNvPicPr>
            <a:picLocks noChangeAspect="1"/>
          </p:cNvPicPr>
          <p:nvPr userDrawn="1"/>
        </p:nvPicPr>
        <p:blipFill rotWithShape="1">
          <a:blip r:embed="rId3"/>
          <a:srcRect r="35647"/>
          <a:stretch/>
        </p:blipFill>
        <p:spPr>
          <a:xfrm>
            <a:off x="498197" y="319027"/>
            <a:ext cx="1765318" cy="738187"/>
          </a:xfrm>
          <a:prstGeom prst="rect">
            <a:avLst/>
          </a:prstGeom>
        </p:spPr>
      </p:pic>
      <p:sp>
        <p:nvSpPr>
          <p:cNvPr id="4" name="Title 6">
            <a:extLst>
              <a:ext uri="{FF2B5EF4-FFF2-40B4-BE49-F238E27FC236}">
                <a16:creationId xmlns:a16="http://schemas.microsoft.com/office/drawing/2014/main" id="{DCBF74EE-C73A-35DF-577D-87FEEBCB50F8}"/>
              </a:ext>
            </a:extLst>
          </p:cNvPr>
          <p:cNvSpPr>
            <a:spLocks noGrp="1"/>
          </p:cNvSpPr>
          <p:nvPr>
            <p:ph type="title" hasCustomPrompt="1"/>
          </p:nvPr>
        </p:nvSpPr>
        <p:spPr>
          <a:xfrm>
            <a:off x="607810" y="3423718"/>
            <a:ext cx="3252990" cy="527045"/>
          </a:xfrm>
        </p:spPr>
        <p:txBody>
          <a:bodyPr>
            <a:noAutofit/>
          </a:bodyPr>
          <a:lstStyle>
            <a:lvl1pPr algn="l">
              <a:defRPr sz="3600" b="1" i="0">
                <a:solidFill>
                  <a:schemeClr val="tx1"/>
                </a:solidFill>
                <a:latin typeface="Segoe UI Semibold" panose="020B0502040204020203" pitchFamily="34" charset="0"/>
                <a:cs typeface="Segoe UI Semibold" panose="020B0502040204020203" pitchFamily="34" charset="0"/>
              </a:defRPr>
            </a:lvl1pPr>
          </a:lstStyle>
          <a:p>
            <a:r>
              <a:rPr lang="en-US"/>
              <a:t>Thank you</a:t>
            </a:r>
          </a:p>
        </p:txBody>
      </p:sp>
    </p:spTree>
    <p:extLst>
      <p:ext uri="{BB962C8B-B14F-4D97-AF65-F5344CB8AC3E}">
        <p14:creationId xmlns:p14="http://schemas.microsoft.com/office/powerpoint/2010/main" val="93499440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hank you slide_logo v2">
    <p:bg>
      <p:bgPr>
        <a:solidFill>
          <a:schemeClr val="bg1"/>
        </a:solidFill>
        <a:effectLst/>
      </p:bgPr>
    </p:bg>
    <p:spTree>
      <p:nvGrpSpPr>
        <p:cNvPr id="1" name=""/>
        <p:cNvGrpSpPr/>
        <p:nvPr/>
      </p:nvGrpSpPr>
      <p:grpSpPr>
        <a:xfrm>
          <a:off x="0" y="0"/>
          <a:ext cx="0" cy="0"/>
          <a:chOff x="0" y="0"/>
          <a:chExt cx="0" cy="0"/>
        </a:xfrm>
      </p:grpSpPr>
      <p:pic>
        <p:nvPicPr>
          <p:cNvPr id="2" name="Picture 1" descr="Chart&#10;&#10;Description automatically generated">
            <a:extLst>
              <a:ext uri="{FF2B5EF4-FFF2-40B4-BE49-F238E27FC236}">
                <a16:creationId xmlns:a16="http://schemas.microsoft.com/office/drawing/2014/main" id="{E8E8C692-44AC-E876-6B88-A30869CBAE44}"/>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8" name="Picture 4" descr="Logo&#10;&#10;Description automatically generated">
            <a:extLst>
              <a:ext uri="{FF2B5EF4-FFF2-40B4-BE49-F238E27FC236}">
                <a16:creationId xmlns:a16="http://schemas.microsoft.com/office/drawing/2014/main" id="{DBD69C33-B7D5-DC8E-148E-D1740B6E757E}"/>
              </a:ext>
            </a:extLst>
          </p:cNvPr>
          <p:cNvPicPr>
            <a:picLocks noChangeAspect="1"/>
          </p:cNvPicPr>
          <p:nvPr userDrawn="1"/>
        </p:nvPicPr>
        <p:blipFill rotWithShape="1">
          <a:blip r:embed="rId3"/>
          <a:srcRect l="1" r="35702"/>
          <a:stretch/>
        </p:blipFill>
        <p:spPr>
          <a:xfrm>
            <a:off x="498197" y="319027"/>
            <a:ext cx="1763738" cy="738187"/>
          </a:xfrm>
          <a:prstGeom prst="rect">
            <a:avLst/>
          </a:prstGeom>
        </p:spPr>
      </p:pic>
      <p:cxnSp>
        <p:nvCxnSpPr>
          <p:cNvPr id="9" name="Straight Connector 8">
            <a:extLst>
              <a:ext uri="{FF2B5EF4-FFF2-40B4-BE49-F238E27FC236}">
                <a16:creationId xmlns:a16="http://schemas.microsoft.com/office/drawing/2014/main" id="{4324EDF1-7A03-A594-93C0-C75EE07668BF}"/>
              </a:ext>
            </a:extLst>
          </p:cNvPr>
          <p:cNvCxnSpPr/>
          <p:nvPr userDrawn="1"/>
        </p:nvCxnSpPr>
        <p:spPr>
          <a:xfrm>
            <a:off x="2422710" y="452582"/>
            <a:ext cx="0" cy="452582"/>
          </a:xfrm>
          <a:prstGeom prst="line">
            <a:avLst/>
          </a:prstGeom>
          <a:ln w="12700">
            <a:solidFill>
              <a:srgbClr val="666666"/>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1759EFF-6ABB-8E3B-37B3-C3CE4B4D8DA8}"/>
              </a:ext>
            </a:extLst>
          </p:cNvPr>
          <p:cNvSpPr txBox="1"/>
          <p:nvPr userDrawn="1"/>
        </p:nvSpPr>
        <p:spPr>
          <a:xfrm>
            <a:off x="2526677" y="484971"/>
            <a:ext cx="1876091" cy="369332"/>
          </a:xfrm>
          <a:prstGeom prst="rect">
            <a:avLst/>
          </a:prstGeom>
          <a:noFill/>
        </p:spPr>
        <p:txBody>
          <a:bodyPr wrap="none" rtlCol="0">
            <a:spAutoFit/>
          </a:bodyPr>
          <a:lstStyle/>
          <a:p>
            <a:r>
              <a:rPr lang="en-US" b="1" i="0">
                <a:solidFill>
                  <a:srgbClr val="666666"/>
                </a:solidFill>
                <a:latin typeface="Segoe UI Semibold" panose="020B0502040204020203" pitchFamily="34" charset="0"/>
                <a:cs typeface="Segoe UI Semibold" panose="020B0502040204020203" pitchFamily="34" charset="0"/>
              </a:rPr>
              <a:t>Microsoft Fabric</a:t>
            </a:r>
          </a:p>
        </p:txBody>
      </p:sp>
      <p:sp>
        <p:nvSpPr>
          <p:cNvPr id="12" name="Title 6">
            <a:extLst>
              <a:ext uri="{FF2B5EF4-FFF2-40B4-BE49-F238E27FC236}">
                <a16:creationId xmlns:a16="http://schemas.microsoft.com/office/drawing/2014/main" id="{F9C5A69A-1B58-B442-ED29-AE0113477B5C}"/>
              </a:ext>
            </a:extLst>
          </p:cNvPr>
          <p:cNvSpPr>
            <a:spLocks noGrp="1"/>
          </p:cNvSpPr>
          <p:nvPr>
            <p:ph type="title" hasCustomPrompt="1"/>
          </p:nvPr>
        </p:nvSpPr>
        <p:spPr>
          <a:xfrm>
            <a:off x="607810" y="3423718"/>
            <a:ext cx="3252990" cy="527045"/>
          </a:xfrm>
        </p:spPr>
        <p:txBody>
          <a:bodyPr>
            <a:noAutofit/>
          </a:bodyPr>
          <a:lstStyle>
            <a:lvl1pPr algn="l">
              <a:defRPr sz="3600" b="1" i="0">
                <a:solidFill>
                  <a:schemeClr val="tx1"/>
                </a:solidFill>
                <a:latin typeface="Segoe UI Semibold" panose="020B0502040204020203" pitchFamily="34" charset="0"/>
                <a:cs typeface="Segoe UI Semibold" panose="020B0502040204020203" pitchFamily="34" charset="0"/>
              </a:defRPr>
            </a:lvl1pPr>
          </a:lstStyle>
          <a:p>
            <a:r>
              <a:rPr lang="en-US"/>
              <a:t>Thank you</a:t>
            </a:r>
          </a:p>
        </p:txBody>
      </p:sp>
    </p:spTree>
    <p:extLst>
      <p:ext uri="{BB962C8B-B14F-4D97-AF65-F5344CB8AC3E}">
        <p14:creationId xmlns:p14="http://schemas.microsoft.com/office/powerpoint/2010/main" val="110626497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119F4C-2DE2-3547-E77C-1C242DADDA06}"/>
              </a:ext>
            </a:extLst>
          </p:cNvPr>
          <p:cNvPicPr>
            <a:picLocks noChangeAspect="1"/>
          </p:cNvPicPr>
          <p:nvPr userDrawn="1"/>
        </p:nvPicPr>
        <p:blipFill>
          <a:blip r:embed="rId2"/>
          <a:srcRect/>
          <a:stretch/>
        </p:blipFill>
        <p:spPr>
          <a:xfrm>
            <a:off x="1" y="0"/>
            <a:ext cx="12191998" cy="6857999"/>
          </a:xfrm>
          <a:prstGeom prst="rect">
            <a:avLst/>
          </a:prstGeom>
        </p:spPr>
      </p:pic>
      <p:pic>
        <p:nvPicPr>
          <p:cNvPr id="4" name="MS logo white - EMF" descr="Microsoft logo white text version">
            <a:extLst>
              <a:ext uri="{FF2B5EF4-FFF2-40B4-BE49-F238E27FC236}">
                <a16:creationId xmlns:a16="http://schemas.microsoft.com/office/drawing/2014/main" id="{088C7BD6-4221-C206-2F74-8902CE2464F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grpSp>
        <p:nvGrpSpPr>
          <p:cNvPr id="5" name="Group 4">
            <a:extLst>
              <a:ext uri="{FF2B5EF4-FFF2-40B4-BE49-F238E27FC236}">
                <a16:creationId xmlns:a16="http://schemas.microsoft.com/office/drawing/2014/main" id="{10587893-D836-5659-E579-9A16F52959A6}"/>
              </a:ext>
            </a:extLst>
          </p:cNvPr>
          <p:cNvGrpSpPr/>
          <p:nvPr userDrawn="1"/>
        </p:nvGrpSpPr>
        <p:grpSpPr bwMode="white">
          <a:xfrm>
            <a:off x="580572" y="2702873"/>
            <a:ext cx="3265035" cy="1452255"/>
            <a:chOff x="747712" y="1907208"/>
            <a:chExt cx="7227855" cy="3214877"/>
          </a:xfrm>
          <a:gradFill flip="none" rotWithShape="1">
            <a:gsLst>
              <a:gs pos="0">
                <a:srgbClr val="D4EC8E"/>
              </a:gs>
              <a:gs pos="34000">
                <a:srgbClr val="D7E78E"/>
              </a:gs>
              <a:gs pos="69000">
                <a:srgbClr val="FFA48B"/>
              </a:gs>
            </a:gsLst>
            <a:lin ang="2700000" scaled="1"/>
            <a:tileRect/>
          </a:gradFill>
        </p:grpSpPr>
        <p:sp>
          <p:nvSpPr>
            <p:cNvPr id="6" name="Freeform: Shape 5">
              <a:extLst>
                <a:ext uri="{FF2B5EF4-FFF2-40B4-BE49-F238E27FC236}">
                  <a16:creationId xmlns:a16="http://schemas.microsoft.com/office/drawing/2014/main" id="{987A261A-E739-9D95-9B50-DF5AA7B9EA78}"/>
                </a:ext>
              </a:extLst>
            </p:cNvPr>
            <p:cNvSpPr/>
            <p:nvPr/>
          </p:nvSpPr>
          <p:spPr bwMode="white">
            <a:xfrm>
              <a:off x="747712" y="2000648"/>
              <a:ext cx="1371028" cy="1276731"/>
            </a:xfrm>
            <a:custGeom>
              <a:avLst/>
              <a:gdLst>
                <a:gd name="connsiteX0" fmla="*/ 1371029 w 1371028"/>
                <a:gd name="connsiteY0" fmla="*/ 1276731 h 1276731"/>
                <a:gd name="connsiteX1" fmla="*/ 1160907 w 1371028"/>
                <a:gd name="connsiteY1" fmla="*/ 1276731 h 1276731"/>
                <a:gd name="connsiteX2" fmla="*/ 1160907 w 1371028"/>
                <a:gd name="connsiteY2" fmla="*/ 450533 h 1276731"/>
                <a:gd name="connsiteX3" fmla="*/ 1173385 w 1371028"/>
                <a:gd name="connsiteY3" fmla="*/ 202121 h 1276731"/>
                <a:gd name="connsiteX4" fmla="*/ 1169861 w 1371028"/>
                <a:gd name="connsiteY4" fmla="*/ 202121 h 1276731"/>
                <a:gd name="connsiteX5" fmla="*/ 1135094 w 1371028"/>
                <a:gd name="connsiteY5" fmla="*/ 322326 h 1276731"/>
                <a:gd name="connsiteX6" fmla="*/ 754094 w 1371028"/>
                <a:gd name="connsiteY6" fmla="*/ 1276731 h 1276731"/>
                <a:gd name="connsiteX7" fmla="*/ 608076 w 1371028"/>
                <a:gd name="connsiteY7" fmla="*/ 1276731 h 1276731"/>
                <a:gd name="connsiteX8" fmla="*/ 226124 w 1371028"/>
                <a:gd name="connsiteY8" fmla="*/ 329470 h 1276731"/>
                <a:gd name="connsiteX9" fmla="*/ 192310 w 1371028"/>
                <a:gd name="connsiteY9" fmla="*/ 202121 h 1276731"/>
                <a:gd name="connsiteX10" fmla="*/ 188786 w 1371028"/>
                <a:gd name="connsiteY10" fmla="*/ 202121 h 1276731"/>
                <a:gd name="connsiteX11" fmla="*/ 195929 w 1371028"/>
                <a:gd name="connsiteY11" fmla="*/ 452247 h 1276731"/>
                <a:gd name="connsiteX12" fmla="*/ 195929 w 1371028"/>
                <a:gd name="connsiteY12" fmla="*/ 1276636 h 1276731"/>
                <a:gd name="connsiteX13" fmla="*/ 0 w 1371028"/>
                <a:gd name="connsiteY13" fmla="*/ 1276636 h 1276731"/>
                <a:gd name="connsiteX14" fmla="*/ 0 w 1371028"/>
                <a:gd name="connsiteY14" fmla="*/ 0 h 1276731"/>
                <a:gd name="connsiteX15" fmla="*/ 298228 w 1371028"/>
                <a:gd name="connsiteY15" fmla="*/ 0 h 1276731"/>
                <a:gd name="connsiteX16" fmla="*/ 633889 w 1371028"/>
                <a:gd name="connsiteY16" fmla="*/ 850202 h 1276731"/>
                <a:gd name="connsiteX17" fmla="*/ 683705 w 1371028"/>
                <a:gd name="connsiteY17" fmla="*/ 996220 h 1276731"/>
                <a:gd name="connsiteX18" fmla="*/ 688181 w 1371028"/>
                <a:gd name="connsiteY18" fmla="*/ 996220 h 1276731"/>
                <a:gd name="connsiteX19" fmla="*/ 741617 w 1371028"/>
                <a:gd name="connsiteY19" fmla="*/ 846677 h 1276731"/>
                <a:gd name="connsiteX20" fmla="*/ 1083469 w 1371028"/>
                <a:gd name="connsiteY20" fmla="*/ 0 h 1276731"/>
                <a:gd name="connsiteX21" fmla="*/ 1371029 w 1371028"/>
                <a:gd name="connsiteY21" fmla="*/ 0 h 1276731"/>
                <a:gd name="connsiteX22" fmla="*/ 1371029 w 1371028"/>
                <a:gd name="connsiteY22" fmla="*/ 1276636 h 127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71028" h="1276731">
                  <a:moveTo>
                    <a:pt x="1371029" y="1276731"/>
                  </a:moveTo>
                  <a:lnTo>
                    <a:pt x="1160907" y="1276731"/>
                  </a:lnTo>
                  <a:lnTo>
                    <a:pt x="1160907" y="450533"/>
                  </a:lnTo>
                  <a:cubicBezTo>
                    <a:pt x="1160907" y="382905"/>
                    <a:pt x="1165098" y="300038"/>
                    <a:pt x="1173385" y="202121"/>
                  </a:cubicBezTo>
                  <a:lnTo>
                    <a:pt x="1169861" y="202121"/>
                  </a:lnTo>
                  <a:cubicBezTo>
                    <a:pt x="1156811" y="257937"/>
                    <a:pt x="1145191" y="297942"/>
                    <a:pt x="1135094" y="322326"/>
                  </a:cubicBezTo>
                  <a:lnTo>
                    <a:pt x="754094" y="1276731"/>
                  </a:lnTo>
                  <a:lnTo>
                    <a:pt x="608076" y="1276731"/>
                  </a:lnTo>
                  <a:lnTo>
                    <a:pt x="226124" y="329470"/>
                  </a:lnTo>
                  <a:cubicBezTo>
                    <a:pt x="215456" y="301562"/>
                    <a:pt x="204121" y="259175"/>
                    <a:pt x="192310" y="202121"/>
                  </a:cubicBezTo>
                  <a:lnTo>
                    <a:pt x="188786" y="202121"/>
                  </a:lnTo>
                  <a:cubicBezTo>
                    <a:pt x="193548" y="253174"/>
                    <a:pt x="195929" y="336518"/>
                    <a:pt x="195929" y="452247"/>
                  </a:cubicBezTo>
                  <a:lnTo>
                    <a:pt x="195929" y="1276636"/>
                  </a:lnTo>
                  <a:lnTo>
                    <a:pt x="0" y="1276636"/>
                  </a:lnTo>
                  <a:lnTo>
                    <a:pt x="0" y="0"/>
                  </a:lnTo>
                  <a:lnTo>
                    <a:pt x="298228" y="0"/>
                  </a:lnTo>
                  <a:lnTo>
                    <a:pt x="633889" y="850202"/>
                  </a:lnTo>
                  <a:cubicBezTo>
                    <a:pt x="659416" y="915543"/>
                    <a:pt x="675989" y="964121"/>
                    <a:pt x="683705" y="996220"/>
                  </a:cubicBezTo>
                  <a:lnTo>
                    <a:pt x="688181" y="996220"/>
                  </a:lnTo>
                  <a:cubicBezTo>
                    <a:pt x="710089" y="929164"/>
                    <a:pt x="727901" y="879253"/>
                    <a:pt x="741617" y="846677"/>
                  </a:cubicBezTo>
                  <a:lnTo>
                    <a:pt x="1083469" y="0"/>
                  </a:lnTo>
                  <a:lnTo>
                    <a:pt x="1371029" y="0"/>
                  </a:lnTo>
                  <a:lnTo>
                    <a:pt x="1371029" y="1276636"/>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CE00FAAA-23B3-A8DE-354A-54E05B2A731B}"/>
                </a:ext>
              </a:extLst>
            </p:cNvPr>
            <p:cNvSpPr/>
            <p:nvPr/>
          </p:nvSpPr>
          <p:spPr bwMode="white">
            <a:xfrm>
              <a:off x="2300001" y="1939211"/>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00"/>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65990B4A-FCB5-9ACB-00F9-FD773EFA9A66}"/>
                </a:ext>
              </a:extLst>
            </p:cNvPr>
            <p:cNvSpPr/>
            <p:nvPr/>
          </p:nvSpPr>
          <p:spPr bwMode="white">
            <a:xfrm>
              <a:off x="2681572" y="2344310"/>
              <a:ext cx="712279" cy="954500"/>
            </a:xfrm>
            <a:custGeom>
              <a:avLst/>
              <a:gdLst>
                <a:gd name="connsiteX0" fmla="*/ 711327 w 712279"/>
                <a:gd name="connsiteY0" fmla="*/ 891254 h 954500"/>
                <a:gd name="connsiteX1" fmla="*/ 452247 w 712279"/>
                <a:gd name="connsiteY1" fmla="*/ 954500 h 954500"/>
                <a:gd name="connsiteX2" fmla="*/ 124587 w 712279"/>
                <a:gd name="connsiteY2" fmla="*/ 827627 h 954500"/>
                <a:gd name="connsiteX3" fmla="*/ 0 w 712279"/>
                <a:gd name="connsiteY3" fmla="*/ 498634 h 954500"/>
                <a:gd name="connsiteX4" fmla="*/ 134017 w 712279"/>
                <a:gd name="connsiteY4" fmla="*/ 136684 h 954500"/>
                <a:gd name="connsiteX5" fmla="*/ 492347 w 712279"/>
                <a:gd name="connsiteY5" fmla="*/ 0 h 954500"/>
                <a:gd name="connsiteX6" fmla="*/ 712280 w 712279"/>
                <a:gd name="connsiteY6" fmla="*/ 43625 h 954500"/>
                <a:gd name="connsiteX7" fmla="*/ 712280 w 712279"/>
                <a:gd name="connsiteY7" fmla="*/ 235934 h 954500"/>
                <a:gd name="connsiteX8" fmla="*/ 509302 w 712279"/>
                <a:gd name="connsiteY8" fmla="*/ 164687 h 954500"/>
                <a:gd name="connsiteX9" fmla="*/ 294704 w 712279"/>
                <a:gd name="connsiteY9" fmla="*/ 253270 h 954500"/>
                <a:gd name="connsiteX10" fmla="*/ 210979 w 712279"/>
                <a:gd name="connsiteY10" fmla="*/ 485204 h 954500"/>
                <a:gd name="connsiteX11" fmla="*/ 289750 w 712279"/>
                <a:gd name="connsiteY11" fmla="*/ 708660 h 954500"/>
                <a:gd name="connsiteX12" fmla="*/ 501205 w 712279"/>
                <a:gd name="connsiteY12" fmla="*/ 790575 h 954500"/>
                <a:gd name="connsiteX13" fmla="*/ 711327 w 712279"/>
                <a:gd name="connsiteY13" fmla="*/ 711327 h 954500"/>
                <a:gd name="connsiteX14" fmla="*/ 711327 w 712279"/>
                <a:gd name="connsiteY14" fmla="*/ 891159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2279" h="954500">
                  <a:moveTo>
                    <a:pt x="711327" y="891254"/>
                  </a:moveTo>
                  <a:cubicBezTo>
                    <a:pt x="638270" y="933355"/>
                    <a:pt x="551974" y="954500"/>
                    <a:pt x="452247" y="954500"/>
                  </a:cubicBezTo>
                  <a:cubicBezTo>
                    <a:pt x="316897" y="954500"/>
                    <a:pt x="207740" y="912209"/>
                    <a:pt x="124587" y="827627"/>
                  </a:cubicBezTo>
                  <a:cubicBezTo>
                    <a:pt x="41529" y="743045"/>
                    <a:pt x="0" y="633413"/>
                    <a:pt x="0" y="498634"/>
                  </a:cubicBezTo>
                  <a:cubicBezTo>
                    <a:pt x="0" y="348520"/>
                    <a:pt x="44672" y="227838"/>
                    <a:pt x="134017" y="136684"/>
                  </a:cubicBezTo>
                  <a:cubicBezTo>
                    <a:pt x="223361" y="45625"/>
                    <a:pt x="342805" y="0"/>
                    <a:pt x="492347" y="0"/>
                  </a:cubicBezTo>
                  <a:cubicBezTo>
                    <a:pt x="575405" y="0"/>
                    <a:pt x="648748" y="14573"/>
                    <a:pt x="712280" y="43625"/>
                  </a:cubicBezTo>
                  <a:lnTo>
                    <a:pt x="712280" y="235934"/>
                  </a:lnTo>
                  <a:cubicBezTo>
                    <a:pt x="648748" y="188500"/>
                    <a:pt x="581120" y="164687"/>
                    <a:pt x="509302" y="164687"/>
                  </a:cubicBezTo>
                  <a:cubicBezTo>
                    <a:pt x="422053" y="164687"/>
                    <a:pt x="350520" y="194215"/>
                    <a:pt x="294704" y="253270"/>
                  </a:cubicBezTo>
                  <a:cubicBezTo>
                    <a:pt x="238887" y="312325"/>
                    <a:pt x="210979" y="389668"/>
                    <a:pt x="210979" y="485204"/>
                  </a:cubicBezTo>
                  <a:cubicBezTo>
                    <a:pt x="210979" y="580739"/>
                    <a:pt x="237268" y="654082"/>
                    <a:pt x="289750" y="708660"/>
                  </a:cubicBezTo>
                  <a:cubicBezTo>
                    <a:pt x="342233" y="763238"/>
                    <a:pt x="412718" y="790575"/>
                    <a:pt x="501205" y="790575"/>
                  </a:cubicBezTo>
                  <a:cubicBezTo>
                    <a:pt x="575405" y="790575"/>
                    <a:pt x="645414" y="764191"/>
                    <a:pt x="711327" y="711327"/>
                  </a:cubicBezTo>
                  <a:lnTo>
                    <a:pt x="711327" y="891159"/>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A0E468B-3B0E-CE49-C283-E2E6530A364A}"/>
                </a:ext>
              </a:extLst>
            </p:cNvPr>
            <p:cNvSpPr/>
            <p:nvPr/>
          </p:nvSpPr>
          <p:spPr bwMode="white">
            <a:xfrm>
              <a:off x="3579494" y="2349739"/>
              <a:ext cx="528828" cy="927639"/>
            </a:xfrm>
            <a:custGeom>
              <a:avLst/>
              <a:gdLst>
                <a:gd name="connsiteX0" fmla="*/ 528828 w 528828"/>
                <a:gd name="connsiteY0" fmla="*/ 212693 h 927639"/>
                <a:gd name="connsiteX1" fmla="*/ 421100 w 528828"/>
                <a:gd name="connsiteY1" fmla="*/ 183356 h 927639"/>
                <a:gd name="connsiteX2" fmla="*/ 267938 w 528828"/>
                <a:gd name="connsiteY2" fmla="*/ 266129 h 927639"/>
                <a:gd name="connsiteX3" fmla="*/ 206502 w 528828"/>
                <a:gd name="connsiteY3" fmla="*/ 491395 h 927639"/>
                <a:gd name="connsiteX4" fmla="*/ 206502 w 528828"/>
                <a:gd name="connsiteY4" fmla="*/ 927640 h 927639"/>
                <a:gd name="connsiteX5" fmla="*/ 0 w 528828"/>
                <a:gd name="connsiteY5" fmla="*/ 927640 h 927639"/>
                <a:gd name="connsiteX6" fmla="*/ 0 w 528828"/>
                <a:gd name="connsiteY6" fmla="*/ 16002 h 927639"/>
                <a:gd name="connsiteX7" fmla="*/ 206502 w 528828"/>
                <a:gd name="connsiteY7" fmla="*/ 16002 h 927639"/>
                <a:gd name="connsiteX8" fmla="*/ 206502 w 528828"/>
                <a:gd name="connsiteY8" fmla="*/ 203835 h 927639"/>
                <a:gd name="connsiteX9" fmla="*/ 210026 w 528828"/>
                <a:gd name="connsiteY9" fmla="*/ 203835 h 927639"/>
                <a:gd name="connsiteX10" fmla="*/ 303086 w 528828"/>
                <a:gd name="connsiteY10" fmla="*/ 53816 h 927639"/>
                <a:gd name="connsiteX11" fmla="*/ 443294 w 528828"/>
                <a:gd name="connsiteY11" fmla="*/ 0 h 927639"/>
                <a:gd name="connsiteX12" fmla="*/ 528733 w 528828"/>
                <a:gd name="connsiteY12" fmla="*/ 16955 h 927639"/>
                <a:gd name="connsiteX13" fmla="*/ 528733 w 528828"/>
                <a:gd name="connsiteY13" fmla="*/ 212789 h 92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828" h="927639">
                  <a:moveTo>
                    <a:pt x="528828" y="212693"/>
                  </a:moveTo>
                  <a:cubicBezTo>
                    <a:pt x="503873" y="193072"/>
                    <a:pt x="467963" y="183356"/>
                    <a:pt x="421100" y="183356"/>
                  </a:cubicBezTo>
                  <a:cubicBezTo>
                    <a:pt x="359950" y="183356"/>
                    <a:pt x="308896" y="210979"/>
                    <a:pt x="267938" y="266129"/>
                  </a:cubicBezTo>
                  <a:cubicBezTo>
                    <a:pt x="226981" y="321278"/>
                    <a:pt x="206502" y="396431"/>
                    <a:pt x="206502" y="491395"/>
                  </a:cubicBezTo>
                  <a:lnTo>
                    <a:pt x="206502" y="927640"/>
                  </a:lnTo>
                  <a:lnTo>
                    <a:pt x="0" y="927640"/>
                  </a:lnTo>
                  <a:lnTo>
                    <a:pt x="0" y="16002"/>
                  </a:lnTo>
                  <a:lnTo>
                    <a:pt x="206502" y="16002"/>
                  </a:lnTo>
                  <a:lnTo>
                    <a:pt x="206502" y="203835"/>
                  </a:lnTo>
                  <a:lnTo>
                    <a:pt x="210026" y="203835"/>
                  </a:lnTo>
                  <a:cubicBezTo>
                    <a:pt x="230219" y="139732"/>
                    <a:pt x="261176" y="89726"/>
                    <a:pt x="303086" y="53816"/>
                  </a:cubicBezTo>
                  <a:cubicBezTo>
                    <a:pt x="344900" y="17907"/>
                    <a:pt x="391668" y="0"/>
                    <a:pt x="443294" y="0"/>
                  </a:cubicBezTo>
                  <a:cubicBezTo>
                    <a:pt x="480727" y="0"/>
                    <a:pt x="509207" y="5620"/>
                    <a:pt x="528733" y="16955"/>
                  </a:cubicBezTo>
                  <a:lnTo>
                    <a:pt x="528733" y="212789"/>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6628F66-6BF5-F092-FB4C-26B696280D00}"/>
                </a:ext>
              </a:extLst>
            </p:cNvPr>
            <p:cNvSpPr/>
            <p:nvPr/>
          </p:nvSpPr>
          <p:spPr bwMode="white">
            <a:xfrm>
              <a:off x="4144422" y="2344405"/>
              <a:ext cx="937450" cy="954500"/>
            </a:xfrm>
            <a:custGeom>
              <a:avLst/>
              <a:gdLst>
                <a:gd name="connsiteX0" fmla="*/ 463010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0" y="954310"/>
                  </a:moveTo>
                  <a:cubicBezTo>
                    <a:pt x="322326" y="954310"/>
                    <a:pt x="210026" y="911733"/>
                    <a:pt x="126016" y="826579"/>
                  </a:cubicBezTo>
                  <a:cubicBezTo>
                    <a:pt x="42005"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7" y="790480"/>
                    <a:pt x="472821" y="790480"/>
                  </a:cubicBezTo>
                  <a:cubicBezTo>
                    <a:pt x="552355" y="790480"/>
                    <a:pt x="616553" y="763524"/>
                    <a:pt x="660178" y="709422"/>
                  </a:cubicBezTo>
                  <a:cubicBezTo>
                    <a:pt x="703802" y="655415"/>
                    <a:pt x="725615" y="578549"/>
                    <a:pt x="725615" y="478822"/>
                  </a:cubicBezTo>
                  <a:cubicBezTo>
                    <a:pt x="725615" y="379095"/>
                    <a:pt x="703802" y="301085"/>
                    <a:pt x="660178" y="246412"/>
                  </a:cubicBezTo>
                  <a:cubicBezTo>
                    <a:pt x="616553" y="191834"/>
                    <a:pt x="554069" y="164497"/>
                    <a:pt x="472821" y="164497"/>
                  </a:cubicBez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0926998-CBB7-5E33-68F7-EA5852035EE5}"/>
                </a:ext>
              </a:extLst>
            </p:cNvPr>
            <p:cNvSpPr/>
            <p:nvPr/>
          </p:nvSpPr>
          <p:spPr bwMode="white">
            <a:xfrm>
              <a:off x="5180361" y="2344310"/>
              <a:ext cx="647319" cy="954309"/>
            </a:xfrm>
            <a:custGeom>
              <a:avLst/>
              <a:gdLst>
                <a:gd name="connsiteX0" fmla="*/ 0 w 647319"/>
                <a:gd name="connsiteY0" fmla="*/ 904589 h 954309"/>
                <a:gd name="connsiteX1" fmla="*/ 0 w 647319"/>
                <a:gd name="connsiteY1" fmla="*/ 713137 h 954309"/>
                <a:gd name="connsiteX2" fmla="*/ 255556 w 647319"/>
                <a:gd name="connsiteY2" fmla="*/ 801243 h 954309"/>
                <a:gd name="connsiteX3" fmla="*/ 442531 w 647319"/>
                <a:gd name="connsiteY3" fmla="*/ 690848 h 954309"/>
                <a:gd name="connsiteX4" fmla="*/ 426530 w 647319"/>
                <a:gd name="connsiteY4" fmla="*/ 637889 h 954309"/>
                <a:gd name="connsiteX5" fmla="*/ 383381 w 647319"/>
                <a:gd name="connsiteY5" fmla="*/ 599123 h 954309"/>
                <a:gd name="connsiteX6" fmla="*/ 319278 w 647319"/>
                <a:gd name="connsiteY6" fmla="*/ 568833 h 954309"/>
                <a:gd name="connsiteX7" fmla="*/ 236887 w 647319"/>
                <a:gd name="connsiteY7" fmla="*/ 538544 h 954309"/>
                <a:gd name="connsiteX8" fmla="*/ 135827 w 647319"/>
                <a:gd name="connsiteY8" fmla="*/ 491395 h 954309"/>
                <a:gd name="connsiteX9" fmla="*/ 61055 w 647319"/>
                <a:gd name="connsiteY9" fmla="*/ 434816 h 954309"/>
                <a:gd name="connsiteX10" fmla="*/ 16097 w 647319"/>
                <a:gd name="connsiteY10" fmla="*/ 363188 h 954309"/>
                <a:gd name="connsiteX11" fmla="*/ 953 w 647319"/>
                <a:gd name="connsiteY11" fmla="*/ 269748 h 954309"/>
                <a:gd name="connsiteX12" fmla="*/ 32099 w 647319"/>
                <a:gd name="connsiteY12" fmla="*/ 153543 h 954309"/>
                <a:gd name="connsiteX13" fmla="*/ 115824 w 647319"/>
                <a:gd name="connsiteY13" fmla="*/ 68961 h 954309"/>
                <a:gd name="connsiteX14" fmla="*/ 235077 w 647319"/>
                <a:gd name="connsiteY14" fmla="*/ 17335 h 954309"/>
                <a:gd name="connsiteX15" fmla="*/ 373094 w 647319"/>
                <a:gd name="connsiteY15" fmla="*/ 0 h 954309"/>
                <a:gd name="connsiteX16" fmla="*/ 599218 w 647319"/>
                <a:gd name="connsiteY16" fmla="*/ 38291 h 954309"/>
                <a:gd name="connsiteX17" fmla="*/ 599218 w 647319"/>
                <a:gd name="connsiteY17" fmla="*/ 218980 h 954309"/>
                <a:gd name="connsiteX18" fmla="*/ 378428 w 647319"/>
                <a:gd name="connsiteY18" fmla="*/ 153067 h 954309"/>
                <a:gd name="connsiteX19" fmla="*/ 307658 w 647319"/>
                <a:gd name="connsiteY19" fmla="*/ 161068 h 954309"/>
                <a:gd name="connsiteX20" fmla="*/ 253746 w 647319"/>
                <a:gd name="connsiteY20" fmla="*/ 183356 h 954309"/>
                <a:gd name="connsiteX21" fmla="*/ 218980 w 647319"/>
                <a:gd name="connsiteY21" fmla="*/ 217646 h 954309"/>
                <a:gd name="connsiteX22" fmla="*/ 206502 w 647319"/>
                <a:gd name="connsiteY22" fmla="*/ 261747 h 954309"/>
                <a:gd name="connsiteX23" fmla="*/ 218980 w 647319"/>
                <a:gd name="connsiteY23" fmla="*/ 311563 h 954309"/>
                <a:gd name="connsiteX24" fmla="*/ 255937 w 647319"/>
                <a:gd name="connsiteY24" fmla="*/ 347663 h 954309"/>
                <a:gd name="connsiteX25" fmla="*/ 314706 w 647319"/>
                <a:gd name="connsiteY25" fmla="*/ 376142 h 954309"/>
                <a:gd name="connsiteX26" fmla="*/ 393478 w 647319"/>
                <a:gd name="connsiteY26" fmla="*/ 404146 h 954309"/>
                <a:gd name="connsiteX27" fmla="*/ 499015 w 647319"/>
                <a:gd name="connsiteY27" fmla="*/ 453104 h 954309"/>
                <a:gd name="connsiteX28" fmla="*/ 578739 w 647319"/>
                <a:gd name="connsiteY28" fmla="*/ 509683 h 954309"/>
                <a:gd name="connsiteX29" fmla="*/ 629508 w 647319"/>
                <a:gd name="connsiteY29" fmla="*/ 582644 h 954309"/>
                <a:gd name="connsiteX30" fmla="*/ 647319 w 647319"/>
                <a:gd name="connsiteY30" fmla="*/ 681038 h 954309"/>
                <a:gd name="connsiteX31" fmla="*/ 615220 w 647319"/>
                <a:gd name="connsiteY31" fmla="*/ 802100 h 954309"/>
                <a:gd name="connsiteX32" fmla="*/ 529780 w 647319"/>
                <a:gd name="connsiteY32" fmla="*/ 887540 h 954309"/>
                <a:gd name="connsiteX33" fmla="*/ 406432 w 647319"/>
                <a:gd name="connsiteY33" fmla="*/ 937832 h 954309"/>
                <a:gd name="connsiteX34" fmla="*/ 259080 w 647319"/>
                <a:gd name="connsiteY34" fmla="*/ 954310 h 954309"/>
                <a:gd name="connsiteX35" fmla="*/ 0 w 647319"/>
                <a:gd name="connsiteY35" fmla="*/ 904494 h 95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7319" h="954309">
                  <a:moveTo>
                    <a:pt x="0" y="904589"/>
                  </a:moveTo>
                  <a:lnTo>
                    <a:pt x="0" y="713137"/>
                  </a:lnTo>
                  <a:cubicBezTo>
                    <a:pt x="77153" y="771906"/>
                    <a:pt x="162306" y="801243"/>
                    <a:pt x="255556" y="801243"/>
                  </a:cubicBezTo>
                  <a:cubicBezTo>
                    <a:pt x="380238" y="801243"/>
                    <a:pt x="442531" y="764477"/>
                    <a:pt x="442531" y="690848"/>
                  </a:cubicBezTo>
                  <a:cubicBezTo>
                    <a:pt x="442531" y="670084"/>
                    <a:pt x="437197" y="652463"/>
                    <a:pt x="426530" y="637889"/>
                  </a:cubicBezTo>
                  <a:cubicBezTo>
                    <a:pt x="415862" y="623316"/>
                    <a:pt x="401479" y="610457"/>
                    <a:pt x="383381" y="599123"/>
                  </a:cubicBezTo>
                  <a:cubicBezTo>
                    <a:pt x="365284" y="587883"/>
                    <a:pt x="343948" y="577787"/>
                    <a:pt x="319278" y="568833"/>
                  </a:cubicBezTo>
                  <a:cubicBezTo>
                    <a:pt x="294608" y="559975"/>
                    <a:pt x="267176" y="549878"/>
                    <a:pt x="236887" y="538544"/>
                  </a:cubicBezTo>
                  <a:cubicBezTo>
                    <a:pt x="199454" y="523685"/>
                    <a:pt x="165830" y="507968"/>
                    <a:pt x="135827" y="491395"/>
                  </a:cubicBezTo>
                  <a:cubicBezTo>
                    <a:pt x="105823" y="474821"/>
                    <a:pt x="80963" y="455962"/>
                    <a:pt x="61055" y="434816"/>
                  </a:cubicBezTo>
                  <a:cubicBezTo>
                    <a:pt x="41148" y="413766"/>
                    <a:pt x="26194" y="389858"/>
                    <a:pt x="16097" y="363188"/>
                  </a:cubicBezTo>
                  <a:cubicBezTo>
                    <a:pt x="6001" y="336518"/>
                    <a:pt x="953" y="305276"/>
                    <a:pt x="953" y="269748"/>
                  </a:cubicBezTo>
                  <a:cubicBezTo>
                    <a:pt x="953" y="225838"/>
                    <a:pt x="11335" y="187071"/>
                    <a:pt x="32099" y="153543"/>
                  </a:cubicBezTo>
                  <a:cubicBezTo>
                    <a:pt x="52864" y="120015"/>
                    <a:pt x="80772" y="91821"/>
                    <a:pt x="115824" y="68961"/>
                  </a:cubicBezTo>
                  <a:cubicBezTo>
                    <a:pt x="150876" y="46101"/>
                    <a:pt x="190595" y="28861"/>
                    <a:pt x="235077" y="17335"/>
                  </a:cubicBezTo>
                  <a:cubicBezTo>
                    <a:pt x="279559" y="5810"/>
                    <a:pt x="325564" y="0"/>
                    <a:pt x="373094" y="0"/>
                  </a:cubicBezTo>
                  <a:cubicBezTo>
                    <a:pt x="457391" y="0"/>
                    <a:pt x="532733" y="12764"/>
                    <a:pt x="599218" y="38291"/>
                  </a:cubicBezTo>
                  <a:lnTo>
                    <a:pt x="599218" y="218980"/>
                  </a:lnTo>
                  <a:cubicBezTo>
                    <a:pt x="535114" y="175069"/>
                    <a:pt x="461486" y="153067"/>
                    <a:pt x="378428" y="153067"/>
                  </a:cubicBezTo>
                  <a:cubicBezTo>
                    <a:pt x="352330" y="153067"/>
                    <a:pt x="328708" y="155734"/>
                    <a:pt x="307658" y="161068"/>
                  </a:cubicBezTo>
                  <a:cubicBezTo>
                    <a:pt x="286607" y="166402"/>
                    <a:pt x="268605" y="173831"/>
                    <a:pt x="253746" y="183356"/>
                  </a:cubicBezTo>
                  <a:cubicBezTo>
                    <a:pt x="238887" y="192881"/>
                    <a:pt x="227362" y="204311"/>
                    <a:pt x="218980" y="217646"/>
                  </a:cubicBezTo>
                  <a:cubicBezTo>
                    <a:pt x="210693" y="230981"/>
                    <a:pt x="206502" y="245650"/>
                    <a:pt x="206502" y="261747"/>
                  </a:cubicBezTo>
                  <a:cubicBezTo>
                    <a:pt x="206502" y="281369"/>
                    <a:pt x="210693" y="297942"/>
                    <a:pt x="218980" y="311563"/>
                  </a:cubicBezTo>
                  <a:cubicBezTo>
                    <a:pt x="227267" y="325184"/>
                    <a:pt x="239554" y="337280"/>
                    <a:pt x="255937" y="347663"/>
                  </a:cubicBezTo>
                  <a:cubicBezTo>
                    <a:pt x="272225" y="358045"/>
                    <a:pt x="291846" y="367570"/>
                    <a:pt x="314706" y="376142"/>
                  </a:cubicBezTo>
                  <a:cubicBezTo>
                    <a:pt x="337566" y="384715"/>
                    <a:pt x="363855" y="394144"/>
                    <a:pt x="393478" y="404146"/>
                  </a:cubicBezTo>
                  <a:cubicBezTo>
                    <a:pt x="432626" y="420148"/>
                    <a:pt x="467773" y="436531"/>
                    <a:pt x="499015" y="453104"/>
                  </a:cubicBezTo>
                  <a:cubicBezTo>
                    <a:pt x="530162" y="469773"/>
                    <a:pt x="556736" y="488537"/>
                    <a:pt x="578739" y="509683"/>
                  </a:cubicBezTo>
                  <a:cubicBezTo>
                    <a:pt x="600647" y="530733"/>
                    <a:pt x="617601" y="555117"/>
                    <a:pt x="629508" y="582644"/>
                  </a:cubicBezTo>
                  <a:cubicBezTo>
                    <a:pt x="641414" y="610267"/>
                    <a:pt x="647319" y="643033"/>
                    <a:pt x="647319" y="681038"/>
                  </a:cubicBezTo>
                  <a:cubicBezTo>
                    <a:pt x="647319" y="727329"/>
                    <a:pt x="636651" y="767715"/>
                    <a:pt x="615220" y="802100"/>
                  </a:cubicBezTo>
                  <a:cubicBezTo>
                    <a:pt x="593884" y="836581"/>
                    <a:pt x="565404" y="865061"/>
                    <a:pt x="529780" y="887540"/>
                  </a:cubicBezTo>
                  <a:cubicBezTo>
                    <a:pt x="494157" y="910114"/>
                    <a:pt x="453104" y="926878"/>
                    <a:pt x="406432" y="937832"/>
                  </a:cubicBezTo>
                  <a:cubicBezTo>
                    <a:pt x="359855" y="948785"/>
                    <a:pt x="310705" y="954310"/>
                    <a:pt x="259080" y="954310"/>
                  </a:cubicBezTo>
                  <a:cubicBezTo>
                    <a:pt x="159353" y="954310"/>
                    <a:pt x="72962" y="937641"/>
                    <a:pt x="0" y="904494"/>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67BF80A-C170-CDEA-0B62-6DC1E78075F3}"/>
                </a:ext>
              </a:extLst>
            </p:cNvPr>
            <p:cNvSpPr/>
            <p:nvPr/>
          </p:nvSpPr>
          <p:spPr bwMode="white">
            <a:xfrm>
              <a:off x="5909975" y="2344405"/>
              <a:ext cx="937450" cy="954500"/>
            </a:xfrm>
            <a:custGeom>
              <a:avLst/>
              <a:gdLst>
                <a:gd name="connsiteX0" fmla="*/ 463011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1" y="954310"/>
                  </a:moveTo>
                  <a:cubicBezTo>
                    <a:pt x="322326" y="954310"/>
                    <a:pt x="210027" y="911733"/>
                    <a:pt x="126016" y="826579"/>
                  </a:cubicBezTo>
                  <a:cubicBezTo>
                    <a:pt x="42006"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8" y="790480"/>
                    <a:pt x="472821" y="790480"/>
                  </a:cubicBezTo>
                  <a:cubicBezTo>
                    <a:pt x="552355" y="790480"/>
                    <a:pt x="616554" y="763524"/>
                    <a:pt x="660178" y="709422"/>
                  </a:cubicBezTo>
                  <a:cubicBezTo>
                    <a:pt x="703802" y="655415"/>
                    <a:pt x="725615" y="578549"/>
                    <a:pt x="725615" y="478822"/>
                  </a:cubicBezTo>
                  <a:cubicBezTo>
                    <a:pt x="725615" y="379095"/>
                    <a:pt x="703802" y="301085"/>
                    <a:pt x="660178" y="246412"/>
                  </a:cubicBezTo>
                  <a:cubicBezTo>
                    <a:pt x="616554" y="191834"/>
                    <a:pt x="554070" y="164497"/>
                    <a:pt x="472821" y="164497"/>
                  </a:cubicBez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9AEE3E6-BA0B-C6D4-53D9-0985AC95AE4D}"/>
                </a:ext>
              </a:extLst>
            </p:cNvPr>
            <p:cNvSpPr/>
            <p:nvPr/>
          </p:nvSpPr>
          <p:spPr bwMode="white">
            <a:xfrm>
              <a:off x="6867524" y="1907208"/>
              <a:ext cx="607218" cy="1370171"/>
            </a:xfrm>
            <a:custGeom>
              <a:avLst/>
              <a:gdLst>
                <a:gd name="connsiteX0" fmla="*/ 607123 w 607218"/>
                <a:gd name="connsiteY0" fmla="*/ 188786 h 1370171"/>
                <a:gd name="connsiteX1" fmla="*/ 511873 w 607218"/>
                <a:gd name="connsiteY1" fmla="*/ 164783 h 1370171"/>
                <a:gd name="connsiteX2" fmla="*/ 361379 w 607218"/>
                <a:gd name="connsiteY2" fmla="*/ 334804 h 1370171"/>
                <a:gd name="connsiteX3" fmla="*/ 361379 w 607218"/>
                <a:gd name="connsiteY3" fmla="*/ 458534 h 1370171"/>
                <a:gd name="connsiteX4" fmla="*/ 573310 w 607218"/>
                <a:gd name="connsiteY4" fmla="*/ 458534 h 1370171"/>
                <a:gd name="connsiteX5" fmla="*/ 573310 w 607218"/>
                <a:gd name="connsiteY5" fmla="*/ 620554 h 1370171"/>
                <a:gd name="connsiteX6" fmla="*/ 362331 w 607218"/>
                <a:gd name="connsiteY6" fmla="*/ 620554 h 1370171"/>
                <a:gd name="connsiteX7" fmla="*/ 362331 w 607218"/>
                <a:gd name="connsiteY7" fmla="*/ 1370171 h 1370171"/>
                <a:gd name="connsiteX8" fmla="*/ 155829 w 607218"/>
                <a:gd name="connsiteY8" fmla="*/ 1370171 h 1370171"/>
                <a:gd name="connsiteX9" fmla="*/ 155829 w 607218"/>
                <a:gd name="connsiteY9" fmla="*/ 620554 h 1370171"/>
                <a:gd name="connsiteX10" fmla="*/ 0 w 607218"/>
                <a:gd name="connsiteY10" fmla="*/ 620554 h 1370171"/>
                <a:gd name="connsiteX11" fmla="*/ 0 w 607218"/>
                <a:gd name="connsiteY11" fmla="*/ 458534 h 1370171"/>
                <a:gd name="connsiteX12" fmla="*/ 155829 w 607218"/>
                <a:gd name="connsiteY12" fmla="*/ 458534 h 1370171"/>
                <a:gd name="connsiteX13" fmla="*/ 155829 w 607218"/>
                <a:gd name="connsiteY13" fmla="*/ 310706 h 1370171"/>
                <a:gd name="connsiteX14" fmla="*/ 250222 w 607218"/>
                <a:gd name="connsiteY14" fmla="*/ 83249 h 1370171"/>
                <a:gd name="connsiteX15" fmla="*/ 486156 w 607218"/>
                <a:gd name="connsiteY15" fmla="*/ 0 h 1370171"/>
                <a:gd name="connsiteX16" fmla="*/ 607219 w 607218"/>
                <a:gd name="connsiteY16" fmla="*/ 16955 h 1370171"/>
                <a:gd name="connsiteX17" fmla="*/ 607219 w 607218"/>
                <a:gd name="connsiteY17" fmla="*/ 188786 h 137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7218" h="1370171">
                  <a:moveTo>
                    <a:pt x="607123" y="188786"/>
                  </a:moveTo>
                  <a:cubicBezTo>
                    <a:pt x="579215" y="172784"/>
                    <a:pt x="547497" y="164783"/>
                    <a:pt x="511873" y="164783"/>
                  </a:cubicBezTo>
                  <a:cubicBezTo>
                    <a:pt x="411575" y="164783"/>
                    <a:pt x="361379" y="221456"/>
                    <a:pt x="361379" y="334804"/>
                  </a:cubicBezTo>
                  <a:lnTo>
                    <a:pt x="361379" y="458534"/>
                  </a:lnTo>
                  <a:lnTo>
                    <a:pt x="573310" y="458534"/>
                  </a:lnTo>
                  <a:lnTo>
                    <a:pt x="573310" y="620554"/>
                  </a:lnTo>
                  <a:lnTo>
                    <a:pt x="362331" y="620554"/>
                  </a:lnTo>
                  <a:lnTo>
                    <a:pt x="362331" y="1370171"/>
                  </a:lnTo>
                  <a:lnTo>
                    <a:pt x="155829" y="1370171"/>
                  </a:lnTo>
                  <a:lnTo>
                    <a:pt x="155829" y="620554"/>
                  </a:lnTo>
                  <a:lnTo>
                    <a:pt x="0" y="620554"/>
                  </a:lnTo>
                  <a:lnTo>
                    <a:pt x="0" y="458534"/>
                  </a:lnTo>
                  <a:lnTo>
                    <a:pt x="155829" y="458534"/>
                  </a:lnTo>
                  <a:lnTo>
                    <a:pt x="155829" y="310706"/>
                  </a:lnTo>
                  <a:cubicBezTo>
                    <a:pt x="155829" y="214598"/>
                    <a:pt x="187261" y="138779"/>
                    <a:pt x="250222" y="83249"/>
                  </a:cubicBezTo>
                  <a:cubicBezTo>
                    <a:pt x="313087" y="27718"/>
                    <a:pt x="391763" y="0"/>
                    <a:pt x="486156" y="0"/>
                  </a:cubicBezTo>
                  <a:cubicBezTo>
                    <a:pt x="537210" y="0"/>
                    <a:pt x="577501" y="5620"/>
                    <a:pt x="607219" y="16955"/>
                  </a:cubicBezTo>
                  <a:lnTo>
                    <a:pt x="607219" y="188786"/>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9EFB31C9-BE41-95AC-B14A-FB1CE14A2552}"/>
                </a:ext>
              </a:extLst>
            </p:cNvPr>
            <p:cNvSpPr/>
            <p:nvPr/>
          </p:nvSpPr>
          <p:spPr bwMode="white">
            <a:xfrm>
              <a:off x="7398638" y="2095993"/>
              <a:ext cx="576929" cy="1201864"/>
            </a:xfrm>
            <a:custGeom>
              <a:avLst/>
              <a:gdLst>
                <a:gd name="connsiteX0" fmla="*/ 576834 w 576929"/>
                <a:gd name="connsiteY0" fmla="*/ 1171575 h 1201864"/>
                <a:gd name="connsiteX1" fmla="*/ 417481 w 576929"/>
                <a:gd name="connsiteY1" fmla="*/ 1201865 h 1201864"/>
                <a:gd name="connsiteX2" fmla="*/ 152209 w 576929"/>
                <a:gd name="connsiteY2" fmla="*/ 947261 h 1201864"/>
                <a:gd name="connsiteX3" fmla="*/ 152209 w 576929"/>
                <a:gd name="connsiteY3" fmla="*/ 431768 h 1201864"/>
                <a:gd name="connsiteX4" fmla="*/ 0 w 576929"/>
                <a:gd name="connsiteY4" fmla="*/ 431768 h 1201864"/>
                <a:gd name="connsiteX5" fmla="*/ 0 w 576929"/>
                <a:gd name="connsiteY5" fmla="*/ 269748 h 1201864"/>
                <a:gd name="connsiteX6" fmla="*/ 152209 w 576929"/>
                <a:gd name="connsiteY6" fmla="*/ 269748 h 1201864"/>
                <a:gd name="connsiteX7" fmla="*/ 152209 w 576929"/>
                <a:gd name="connsiteY7" fmla="*/ 58769 h 1201864"/>
                <a:gd name="connsiteX8" fmla="*/ 358807 w 576929"/>
                <a:gd name="connsiteY8" fmla="*/ 0 h 1201864"/>
                <a:gd name="connsiteX9" fmla="*/ 358807 w 576929"/>
                <a:gd name="connsiteY9" fmla="*/ 269748 h 1201864"/>
                <a:gd name="connsiteX10" fmla="*/ 576929 w 576929"/>
                <a:gd name="connsiteY10" fmla="*/ 269748 h 1201864"/>
                <a:gd name="connsiteX11" fmla="*/ 576929 w 576929"/>
                <a:gd name="connsiteY11" fmla="*/ 431768 h 1201864"/>
                <a:gd name="connsiteX12" fmla="*/ 358807 w 576929"/>
                <a:gd name="connsiteY12" fmla="*/ 431768 h 1201864"/>
                <a:gd name="connsiteX13" fmla="*/ 358807 w 576929"/>
                <a:gd name="connsiteY13" fmla="*/ 887635 h 1201864"/>
                <a:gd name="connsiteX14" fmla="*/ 388144 w 576929"/>
                <a:gd name="connsiteY14" fmla="*/ 1003364 h 1201864"/>
                <a:gd name="connsiteX15" fmla="*/ 486060 w 576929"/>
                <a:gd name="connsiteY15" fmla="*/ 1038035 h 1201864"/>
                <a:gd name="connsiteX16" fmla="*/ 576834 w 576929"/>
                <a:gd name="connsiteY16" fmla="*/ 1007745 h 1201864"/>
                <a:gd name="connsiteX17" fmla="*/ 576834 w 576929"/>
                <a:gd name="connsiteY17" fmla="*/ 1171575 h 12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6929" h="1201864">
                  <a:moveTo>
                    <a:pt x="576834" y="1171575"/>
                  </a:moveTo>
                  <a:cubicBezTo>
                    <a:pt x="536448" y="1191768"/>
                    <a:pt x="483394" y="1201865"/>
                    <a:pt x="417481" y="1201865"/>
                  </a:cubicBezTo>
                  <a:cubicBezTo>
                    <a:pt x="240602" y="1201865"/>
                    <a:pt x="152209" y="1116997"/>
                    <a:pt x="152209" y="947261"/>
                  </a:cubicBezTo>
                  <a:lnTo>
                    <a:pt x="152209" y="431768"/>
                  </a:lnTo>
                  <a:lnTo>
                    <a:pt x="0" y="431768"/>
                  </a:lnTo>
                  <a:lnTo>
                    <a:pt x="0" y="269748"/>
                  </a:lnTo>
                  <a:lnTo>
                    <a:pt x="152209" y="269748"/>
                  </a:lnTo>
                  <a:lnTo>
                    <a:pt x="152209" y="58769"/>
                  </a:lnTo>
                  <a:lnTo>
                    <a:pt x="358807" y="0"/>
                  </a:lnTo>
                  <a:lnTo>
                    <a:pt x="358807" y="269748"/>
                  </a:lnTo>
                  <a:lnTo>
                    <a:pt x="576929" y="269748"/>
                  </a:lnTo>
                  <a:lnTo>
                    <a:pt x="576929" y="431768"/>
                  </a:lnTo>
                  <a:lnTo>
                    <a:pt x="358807" y="431768"/>
                  </a:lnTo>
                  <a:lnTo>
                    <a:pt x="358807" y="887635"/>
                  </a:lnTo>
                  <a:cubicBezTo>
                    <a:pt x="358807" y="941642"/>
                    <a:pt x="368618" y="980218"/>
                    <a:pt x="388144" y="1003364"/>
                  </a:cubicBezTo>
                  <a:cubicBezTo>
                    <a:pt x="407765" y="1026509"/>
                    <a:pt x="440341" y="1038035"/>
                    <a:pt x="486060" y="1038035"/>
                  </a:cubicBezTo>
                  <a:cubicBezTo>
                    <a:pt x="521112" y="1038035"/>
                    <a:pt x="551307" y="1027938"/>
                    <a:pt x="576834" y="1007745"/>
                  </a:cubicBezTo>
                  <a:lnTo>
                    <a:pt x="576834" y="1171575"/>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8B3DA13A-E2F1-8076-8A18-78420CC7F31F}"/>
                </a:ext>
              </a:extLst>
            </p:cNvPr>
            <p:cNvSpPr/>
            <p:nvPr/>
          </p:nvSpPr>
          <p:spPr bwMode="white">
            <a:xfrm>
              <a:off x="747712" y="3824019"/>
              <a:ext cx="864584" cy="1276730"/>
            </a:xfrm>
            <a:custGeom>
              <a:avLst/>
              <a:gdLst>
                <a:gd name="connsiteX0" fmla="*/ 0 w 864584"/>
                <a:gd name="connsiteY0" fmla="*/ 1276636 h 1276730"/>
                <a:gd name="connsiteX1" fmla="*/ 0 w 864584"/>
                <a:gd name="connsiteY1" fmla="*/ 0 h 1276730"/>
                <a:gd name="connsiteX2" fmla="*/ 405098 w 864584"/>
                <a:gd name="connsiteY2" fmla="*/ 0 h 1276730"/>
                <a:gd name="connsiteX3" fmla="*/ 698468 w 864584"/>
                <a:gd name="connsiteY3" fmla="*/ 81058 h 1276730"/>
                <a:gd name="connsiteX4" fmla="*/ 806672 w 864584"/>
                <a:gd name="connsiteY4" fmla="*/ 292036 h 1276730"/>
                <a:gd name="connsiteX5" fmla="*/ 745236 w 864584"/>
                <a:gd name="connsiteY5" fmla="*/ 480822 h 1276730"/>
                <a:gd name="connsiteX6" fmla="*/ 575215 w 864584"/>
                <a:gd name="connsiteY6" fmla="*/ 594741 h 1276730"/>
                <a:gd name="connsiteX7" fmla="*/ 575215 w 864584"/>
                <a:gd name="connsiteY7" fmla="*/ 598265 h 1276730"/>
                <a:gd name="connsiteX8" fmla="*/ 785813 w 864584"/>
                <a:gd name="connsiteY8" fmla="*/ 695801 h 1276730"/>
                <a:gd name="connsiteX9" fmla="*/ 864584 w 864584"/>
                <a:gd name="connsiteY9" fmla="*/ 909923 h 1276730"/>
                <a:gd name="connsiteX10" fmla="*/ 735521 w 864584"/>
                <a:gd name="connsiteY10" fmla="*/ 1175194 h 1276730"/>
                <a:gd name="connsiteX11" fmla="*/ 409670 w 864584"/>
                <a:gd name="connsiteY11" fmla="*/ 1276731 h 1276730"/>
                <a:gd name="connsiteX12" fmla="*/ 0 w 864584"/>
                <a:gd name="connsiteY12" fmla="*/ 1276731 h 1276730"/>
                <a:gd name="connsiteX13" fmla="*/ 210979 w 864584"/>
                <a:gd name="connsiteY13" fmla="*/ 170021 h 1276730"/>
                <a:gd name="connsiteX14" fmla="*/ 210979 w 864584"/>
                <a:gd name="connsiteY14" fmla="*/ 533209 h 1276730"/>
                <a:gd name="connsiteX15" fmla="*/ 348044 w 864584"/>
                <a:gd name="connsiteY15" fmla="*/ 533209 h 1276730"/>
                <a:gd name="connsiteX16" fmla="*/ 521208 w 864584"/>
                <a:gd name="connsiteY16" fmla="*/ 481108 h 1276730"/>
                <a:gd name="connsiteX17" fmla="*/ 583978 w 864584"/>
                <a:gd name="connsiteY17" fmla="*/ 333756 h 1276730"/>
                <a:gd name="connsiteX18" fmla="*/ 364998 w 864584"/>
                <a:gd name="connsiteY18" fmla="*/ 169926 h 1276730"/>
                <a:gd name="connsiteX19" fmla="*/ 210979 w 864584"/>
                <a:gd name="connsiteY19" fmla="*/ 169926 h 1276730"/>
                <a:gd name="connsiteX20" fmla="*/ 210979 w 864584"/>
                <a:gd name="connsiteY20" fmla="*/ 703326 h 1276730"/>
                <a:gd name="connsiteX21" fmla="*/ 210979 w 864584"/>
                <a:gd name="connsiteY21" fmla="*/ 1107567 h 1276730"/>
                <a:gd name="connsiteX22" fmla="*/ 391668 w 864584"/>
                <a:gd name="connsiteY22" fmla="*/ 1107567 h 1276730"/>
                <a:gd name="connsiteX23" fmla="*/ 574643 w 864584"/>
                <a:gd name="connsiteY23" fmla="*/ 1052798 h 1276730"/>
                <a:gd name="connsiteX24" fmla="*/ 639223 w 864584"/>
                <a:gd name="connsiteY24" fmla="*/ 901922 h 1276730"/>
                <a:gd name="connsiteX25" fmla="*/ 364141 w 864584"/>
                <a:gd name="connsiteY25" fmla="*/ 703421 h 1276730"/>
                <a:gd name="connsiteX26" fmla="*/ 210979 w 864584"/>
                <a:gd name="connsiteY26" fmla="*/ 703421 h 127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64584" h="1276730">
                  <a:moveTo>
                    <a:pt x="0" y="1276636"/>
                  </a:moveTo>
                  <a:lnTo>
                    <a:pt x="0" y="0"/>
                  </a:lnTo>
                  <a:lnTo>
                    <a:pt x="405098" y="0"/>
                  </a:lnTo>
                  <a:cubicBezTo>
                    <a:pt x="528542" y="0"/>
                    <a:pt x="626364" y="27051"/>
                    <a:pt x="698468" y="81058"/>
                  </a:cubicBezTo>
                  <a:cubicBezTo>
                    <a:pt x="770573" y="135064"/>
                    <a:pt x="806672" y="205359"/>
                    <a:pt x="806672" y="292036"/>
                  </a:cubicBezTo>
                  <a:cubicBezTo>
                    <a:pt x="806672" y="364426"/>
                    <a:pt x="786194" y="427387"/>
                    <a:pt x="745236" y="480822"/>
                  </a:cubicBezTo>
                  <a:cubicBezTo>
                    <a:pt x="704279" y="534257"/>
                    <a:pt x="647605" y="572262"/>
                    <a:pt x="575215" y="594741"/>
                  </a:cubicBezTo>
                  <a:lnTo>
                    <a:pt x="575215" y="598265"/>
                  </a:lnTo>
                  <a:cubicBezTo>
                    <a:pt x="663035" y="608362"/>
                    <a:pt x="733235" y="640842"/>
                    <a:pt x="785813" y="695801"/>
                  </a:cubicBezTo>
                  <a:cubicBezTo>
                    <a:pt x="838295" y="750665"/>
                    <a:pt x="864584" y="822103"/>
                    <a:pt x="864584" y="909923"/>
                  </a:cubicBezTo>
                  <a:cubicBezTo>
                    <a:pt x="864584" y="1019175"/>
                    <a:pt x="821531" y="1107567"/>
                    <a:pt x="735521" y="1175194"/>
                  </a:cubicBezTo>
                  <a:cubicBezTo>
                    <a:pt x="649415" y="1242822"/>
                    <a:pt x="540830" y="1276731"/>
                    <a:pt x="409670" y="1276731"/>
                  </a:cubicBezTo>
                  <a:lnTo>
                    <a:pt x="0" y="1276731"/>
                  </a:lnTo>
                  <a:close/>
                  <a:moveTo>
                    <a:pt x="210979" y="170021"/>
                  </a:moveTo>
                  <a:lnTo>
                    <a:pt x="210979" y="533209"/>
                  </a:lnTo>
                  <a:lnTo>
                    <a:pt x="348044" y="533209"/>
                  </a:lnTo>
                  <a:cubicBezTo>
                    <a:pt x="421672" y="533209"/>
                    <a:pt x="479393" y="515874"/>
                    <a:pt x="521208" y="481108"/>
                  </a:cubicBezTo>
                  <a:cubicBezTo>
                    <a:pt x="563023" y="446342"/>
                    <a:pt x="583978" y="397288"/>
                    <a:pt x="583978" y="333756"/>
                  </a:cubicBezTo>
                  <a:cubicBezTo>
                    <a:pt x="583978" y="224600"/>
                    <a:pt x="511016" y="169926"/>
                    <a:pt x="364998" y="169926"/>
                  </a:cubicBezTo>
                  <a:lnTo>
                    <a:pt x="210979" y="169926"/>
                  </a:lnTo>
                  <a:close/>
                  <a:moveTo>
                    <a:pt x="210979" y="703326"/>
                  </a:moveTo>
                  <a:lnTo>
                    <a:pt x="210979" y="1107567"/>
                  </a:lnTo>
                  <a:lnTo>
                    <a:pt x="391668" y="1107567"/>
                  </a:lnTo>
                  <a:cubicBezTo>
                    <a:pt x="470630" y="1107567"/>
                    <a:pt x="531590" y="1089279"/>
                    <a:pt x="574643" y="1052798"/>
                  </a:cubicBezTo>
                  <a:cubicBezTo>
                    <a:pt x="617696" y="1016318"/>
                    <a:pt x="639223" y="966026"/>
                    <a:pt x="639223" y="901922"/>
                  </a:cubicBezTo>
                  <a:cubicBezTo>
                    <a:pt x="639223" y="769620"/>
                    <a:pt x="547497" y="703421"/>
                    <a:pt x="364141" y="703421"/>
                  </a:cubicBezTo>
                  <a:lnTo>
                    <a:pt x="210979" y="703421"/>
                  </a:ln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62BFCE3-263A-59BA-1037-F7A66B7D23A0}"/>
                </a:ext>
              </a:extLst>
            </p:cNvPr>
            <p:cNvSpPr/>
            <p:nvPr/>
          </p:nvSpPr>
          <p:spPr bwMode="white">
            <a:xfrm>
              <a:off x="1753361" y="4189016"/>
              <a:ext cx="812863" cy="932973"/>
            </a:xfrm>
            <a:custGeom>
              <a:avLst/>
              <a:gdLst>
                <a:gd name="connsiteX0" fmla="*/ 812863 w 812863"/>
                <a:gd name="connsiteY0" fmla="*/ 911638 h 932973"/>
                <a:gd name="connsiteX1" fmla="*/ 606362 w 812863"/>
                <a:gd name="connsiteY1" fmla="*/ 911638 h 932973"/>
                <a:gd name="connsiteX2" fmla="*/ 606362 w 812863"/>
                <a:gd name="connsiteY2" fmla="*/ 767429 h 932973"/>
                <a:gd name="connsiteX3" fmla="*/ 602742 w 812863"/>
                <a:gd name="connsiteY3" fmla="*/ 767429 h 932973"/>
                <a:gd name="connsiteX4" fmla="*/ 323183 w 812863"/>
                <a:gd name="connsiteY4" fmla="*/ 932974 h 932973"/>
                <a:gd name="connsiteX5" fmla="*/ 0 w 812863"/>
                <a:gd name="connsiteY5" fmla="*/ 544830 h 932973"/>
                <a:gd name="connsiteX6" fmla="*/ 0 w 812863"/>
                <a:gd name="connsiteY6" fmla="*/ 0 h 932973"/>
                <a:gd name="connsiteX7" fmla="*/ 206502 w 812863"/>
                <a:gd name="connsiteY7" fmla="*/ 0 h 932973"/>
                <a:gd name="connsiteX8" fmla="*/ 206502 w 812863"/>
                <a:gd name="connsiteY8" fmla="*/ 523494 h 932973"/>
                <a:gd name="connsiteX9" fmla="*/ 396145 w 812863"/>
                <a:gd name="connsiteY9" fmla="*/ 769239 h 932973"/>
                <a:gd name="connsiteX10" fmla="*/ 547021 w 812863"/>
                <a:gd name="connsiteY10" fmla="*/ 701612 h 932973"/>
                <a:gd name="connsiteX11" fmla="*/ 606266 w 812863"/>
                <a:gd name="connsiteY11" fmla="*/ 524447 h 932973"/>
                <a:gd name="connsiteX12" fmla="*/ 606266 w 812863"/>
                <a:gd name="connsiteY12" fmla="*/ 95 h 932973"/>
                <a:gd name="connsiteX13" fmla="*/ 812768 w 812863"/>
                <a:gd name="connsiteY13" fmla="*/ 95 h 932973"/>
                <a:gd name="connsiteX14" fmla="*/ 812768 w 812863"/>
                <a:gd name="connsiteY14" fmla="*/ 911733 h 9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2863" h="932973">
                  <a:moveTo>
                    <a:pt x="812863" y="911638"/>
                  </a:moveTo>
                  <a:lnTo>
                    <a:pt x="606362" y="911638"/>
                  </a:lnTo>
                  <a:lnTo>
                    <a:pt x="606362" y="767429"/>
                  </a:lnTo>
                  <a:lnTo>
                    <a:pt x="602742" y="767429"/>
                  </a:lnTo>
                  <a:cubicBezTo>
                    <a:pt x="542830" y="877824"/>
                    <a:pt x="449580" y="932974"/>
                    <a:pt x="323183" y="932974"/>
                  </a:cubicBezTo>
                  <a:cubicBezTo>
                    <a:pt x="107728" y="932974"/>
                    <a:pt x="0" y="803624"/>
                    <a:pt x="0" y="544830"/>
                  </a:cubicBezTo>
                  <a:lnTo>
                    <a:pt x="0" y="0"/>
                  </a:lnTo>
                  <a:lnTo>
                    <a:pt x="206502" y="0"/>
                  </a:lnTo>
                  <a:lnTo>
                    <a:pt x="206502" y="523494"/>
                  </a:lnTo>
                  <a:cubicBezTo>
                    <a:pt x="206502" y="687324"/>
                    <a:pt x="269748" y="769239"/>
                    <a:pt x="396145" y="769239"/>
                  </a:cubicBezTo>
                  <a:cubicBezTo>
                    <a:pt x="457295" y="769239"/>
                    <a:pt x="507587" y="746665"/>
                    <a:pt x="547021" y="701612"/>
                  </a:cubicBezTo>
                  <a:cubicBezTo>
                    <a:pt x="586454" y="656558"/>
                    <a:pt x="606266" y="597408"/>
                    <a:pt x="606266" y="524447"/>
                  </a:cubicBezTo>
                  <a:lnTo>
                    <a:pt x="606266" y="95"/>
                  </a:lnTo>
                  <a:lnTo>
                    <a:pt x="812768" y="95"/>
                  </a:lnTo>
                  <a:lnTo>
                    <a:pt x="812768" y="911733"/>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28D8652-93FD-7710-BDD3-1647D19C310F}"/>
                </a:ext>
              </a:extLst>
            </p:cNvPr>
            <p:cNvSpPr/>
            <p:nvPr/>
          </p:nvSpPr>
          <p:spPr bwMode="white">
            <a:xfrm>
              <a:off x="2761678" y="3762487"/>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95"/>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2B4EA9CA-F31E-EFCB-99CC-C6E729A0F0E8}"/>
                </a:ext>
              </a:extLst>
            </p:cNvPr>
            <p:cNvSpPr/>
            <p:nvPr/>
          </p:nvSpPr>
          <p:spPr bwMode="white">
            <a:xfrm>
              <a:off x="3201923" y="3750962"/>
              <a:ext cx="207454" cy="1349692"/>
            </a:xfrm>
            <a:custGeom>
              <a:avLst/>
              <a:gdLst>
                <a:gd name="connsiteX0" fmla="*/ 207454 w 207454"/>
                <a:gd name="connsiteY0" fmla="*/ 1349692 h 1349692"/>
                <a:gd name="connsiteX1" fmla="*/ 0 w 207454"/>
                <a:gd name="connsiteY1" fmla="*/ 1349692 h 1349692"/>
                <a:gd name="connsiteX2" fmla="*/ 0 w 207454"/>
                <a:gd name="connsiteY2" fmla="*/ 0 h 1349692"/>
                <a:gd name="connsiteX3" fmla="*/ 207454 w 207454"/>
                <a:gd name="connsiteY3" fmla="*/ 0 h 1349692"/>
                <a:gd name="connsiteX4" fmla="*/ 207454 w 207454"/>
                <a:gd name="connsiteY4" fmla="*/ 1349692 h 134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54" h="1349692">
                  <a:moveTo>
                    <a:pt x="207454" y="1349692"/>
                  </a:moveTo>
                  <a:lnTo>
                    <a:pt x="0" y="1349692"/>
                  </a:lnTo>
                  <a:lnTo>
                    <a:pt x="0" y="0"/>
                  </a:lnTo>
                  <a:lnTo>
                    <a:pt x="207454" y="0"/>
                  </a:lnTo>
                  <a:lnTo>
                    <a:pt x="207454" y="1349692"/>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82C2976-DE8F-CCA6-54F6-D50B5DD05EB6}"/>
                </a:ext>
              </a:extLst>
            </p:cNvPr>
            <p:cNvSpPr/>
            <p:nvPr/>
          </p:nvSpPr>
          <p:spPr bwMode="white">
            <a:xfrm>
              <a:off x="3564826" y="3751152"/>
              <a:ext cx="887634" cy="1370933"/>
            </a:xfrm>
            <a:custGeom>
              <a:avLst/>
              <a:gdLst>
                <a:gd name="connsiteX0" fmla="*/ 887635 w 887634"/>
                <a:gd name="connsiteY0" fmla="*/ 1349502 h 1370933"/>
                <a:gd name="connsiteX1" fmla="*/ 681038 w 887634"/>
                <a:gd name="connsiteY1" fmla="*/ 1349502 h 1370933"/>
                <a:gd name="connsiteX2" fmla="*/ 681038 w 887634"/>
                <a:gd name="connsiteY2" fmla="*/ 1194626 h 1370933"/>
                <a:gd name="connsiteX3" fmla="*/ 677513 w 887634"/>
                <a:gd name="connsiteY3" fmla="*/ 1194626 h 1370933"/>
                <a:gd name="connsiteX4" fmla="*/ 370332 w 887634"/>
                <a:gd name="connsiteY4" fmla="*/ 1370933 h 1370933"/>
                <a:gd name="connsiteX5" fmla="*/ 101060 w 887634"/>
                <a:gd name="connsiteY5" fmla="*/ 1248537 h 1370933"/>
                <a:gd name="connsiteX6" fmla="*/ 0 w 887634"/>
                <a:gd name="connsiteY6" fmla="*/ 915162 h 1370933"/>
                <a:gd name="connsiteX7" fmla="*/ 111728 w 887634"/>
                <a:gd name="connsiteY7" fmla="*/ 552831 h 1370933"/>
                <a:gd name="connsiteX8" fmla="*/ 409575 w 887634"/>
                <a:gd name="connsiteY8" fmla="*/ 416624 h 1370933"/>
                <a:gd name="connsiteX9" fmla="*/ 677513 w 887634"/>
                <a:gd name="connsiteY9" fmla="*/ 564452 h 1370933"/>
                <a:gd name="connsiteX10" fmla="*/ 681038 w 887634"/>
                <a:gd name="connsiteY10" fmla="*/ 564452 h 1370933"/>
                <a:gd name="connsiteX11" fmla="*/ 681038 w 887634"/>
                <a:gd name="connsiteY11" fmla="*/ 0 h 1370933"/>
                <a:gd name="connsiteX12" fmla="*/ 887635 w 887634"/>
                <a:gd name="connsiteY12" fmla="*/ 0 h 1370933"/>
                <a:gd name="connsiteX13" fmla="*/ 887635 w 887634"/>
                <a:gd name="connsiteY13" fmla="*/ 1349693 h 1370933"/>
                <a:gd name="connsiteX14" fmla="*/ 683705 w 887634"/>
                <a:gd name="connsiteY14" fmla="*/ 932879 h 1370933"/>
                <a:gd name="connsiteX15" fmla="*/ 683705 w 887634"/>
                <a:gd name="connsiteY15" fmla="*/ 813530 h 1370933"/>
                <a:gd name="connsiteX16" fmla="*/ 620458 w 887634"/>
                <a:gd name="connsiteY16" fmla="*/ 648843 h 1370933"/>
                <a:gd name="connsiteX17" fmla="*/ 459296 w 887634"/>
                <a:gd name="connsiteY17" fmla="*/ 581216 h 1370933"/>
                <a:gd name="connsiteX18" fmla="*/ 277273 w 887634"/>
                <a:gd name="connsiteY18" fmla="*/ 667607 h 1370933"/>
                <a:gd name="connsiteX19" fmla="*/ 210979 w 887634"/>
                <a:gd name="connsiteY19" fmla="*/ 907066 h 1370933"/>
                <a:gd name="connsiteX20" fmla="*/ 274606 w 887634"/>
                <a:gd name="connsiteY20" fmla="*/ 1126522 h 1370933"/>
                <a:gd name="connsiteX21" fmla="*/ 445960 w 887634"/>
                <a:gd name="connsiteY21" fmla="*/ 1207103 h 1370933"/>
                <a:gd name="connsiteX22" fmla="*/ 617791 w 887634"/>
                <a:gd name="connsiteY22" fmla="*/ 1129189 h 1370933"/>
                <a:gd name="connsiteX23" fmla="*/ 683705 w 887634"/>
                <a:gd name="connsiteY23" fmla="*/ 932879 h 13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7634" h="1370933">
                  <a:moveTo>
                    <a:pt x="887635" y="1349502"/>
                  </a:moveTo>
                  <a:lnTo>
                    <a:pt x="681038" y="1349502"/>
                  </a:lnTo>
                  <a:lnTo>
                    <a:pt x="681038" y="1194626"/>
                  </a:lnTo>
                  <a:lnTo>
                    <a:pt x="677513" y="1194626"/>
                  </a:lnTo>
                  <a:cubicBezTo>
                    <a:pt x="611029" y="1312164"/>
                    <a:pt x="508635" y="1370933"/>
                    <a:pt x="370332" y="1370933"/>
                  </a:cubicBezTo>
                  <a:cubicBezTo>
                    <a:pt x="258127" y="1370933"/>
                    <a:pt x="168402" y="1330166"/>
                    <a:pt x="101060" y="1248537"/>
                  </a:cubicBezTo>
                  <a:cubicBezTo>
                    <a:pt x="33718" y="1166908"/>
                    <a:pt x="0" y="1055751"/>
                    <a:pt x="0" y="915162"/>
                  </a:cubicBezTo>
                  <a:cubicBezTo>
                    <a:pt x="0" y="764381"/>
                    <a:pt x="37243" y="643604"/>
                    <a:pt x="111728" y="552831"/>
                  </a:cubicBezTo>
                  <a:cubicBezTo>
                    <a:pt x="186214" y="462058"/>
                    <a:pt x="285464" y="416624"/>
                    <a:pt x="409575" y="416624"/>
                  </a:cubicBezTo>
                  <a:cubicBezTo>
                    <a:pt x="533686" y="416624"/>
                    <a:pt x="621792" y="465868"/>
                    <a:pt x="677513" y="564452"/>
                  </a:cubicBezTo>
                  <a:lnTo>
                    <a:pt x="681038" y="564452"/>
                  </a:lnTo>
                  <a:lnTo>
                    <a:pt x="681038" y="0"/>
                  </a:lnTo>
                  <a:lnTo>
                    <a:pt x="887635" y="0"/>
                  </a:lnTo>
                  <a:lnTo>
                    <a:pt x="887635" y="1349693"/>
                  </a:lnTo>
                  <a:close/>
                  <a:moveTo>
                    <a:pt x="683705" y="932879"/>
                  </a:moveTo>
                  <a:lnTo>
                    <a:pt x="683705" y="813530"/>
                  </a:lnTo>
                  <a:cubicBezTo>
                    <a:pt x="683705" y="748855"/>
                    <a:pt x="662654" y="693896"/>
                    <a:pt x="620458" y="648843"/>
                  </a:cubicBezTo>
                  <a:cubicBezTo>
                    <a:pt x="578358" y="603695"/>
                    <a:pt x="524637" y="581216"/>
                    <a:pt x="459296" y="581216"/>
                  </a:cubicBezTo>
                  <a:cubicBezTo>
                    <a:pt x="382143" y="581216"/>
                    <a:pt x="321469" y="609981"/>
                    <a:pt x="277273" y="667607"/>
                  </a:cubicBezTo>
                  <a:cubicBezTo>
                    <a:pt x="233077" y="725138"/>
                    <a:pt x="210979" y="805053"/>
                    <a:pt x="210979" y="907066"/>
                  </a:cubicBezTo>
                  <a:cubicBezTo>
                    <a:pt x="210979" y="999649"/>
                    <a:pt x="232220" y="1072801"/>
                    <a:pt x="274606" y="1126522"/>
                  </a:cubicBezTo>
                  <a:cubicBezTo>
                    <a:pt x="316992" y="1180243"/>
                    <a:pt x="374142" y="1207103"/>
                    <a:pt x="445960" y="1207103"/>
                  </a:cubicBezTo>
                  <a:cubicBezTo>
                    <a:pt x="517779" y="1207103"/>
                    <a:pt x="573881" y="1181100"/>
                    <a:pt x="617791" y="1129189"/>
                  </a:cubicBezTo>
                  <a:cubicBezTo>
                    <a:pt x="661702" y="1077278"/>
                    <a:pt x="683705" y="1011841"/>
                    <a:pt x="683705" y="932879"/>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81064382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A7DFFE5-04B8-BEAD-CA14-B44D1B0618D2}"/>
              </a:ext>
            </a:extLst>
          </p:cNvPr>
          <p:cNvPicPr>
            <a:picLocks noChangeAspect="1"/>
          </p:cNvPicPr>
          <p:nvPr userDrawn="1"/>
        </p:nvPicPr>
        <p:blipFill>
          <a:blip r:embed="rId2"/>
          <a:srcRect/>
          <a:stretch/>
        </p:blipFill>
        <p:spPr>
          <a:xfrm>
            <a:off x="1" y="0"/>
            <a:ext cx="12191998" cy="6857999"/>
          </a:xfrm>
          <a:prstGeom prst="rect">
            <a:avLst/>
          </a:prstGeom>
        </p:spPr>
      </p:pic>
      <p:sp>
        <p:nvSpPr>
          <p:cNvPr id="9" name="Title 1"/>
          <p:cNvSpPr>
            <a:spLocks noGrp="1"/>
          </p:cNvSpPr>
          <p:nvPr>
            <p:ph type="title" hasCustomPrompt="1"/>
          </p:nvPr>
        </p:nvSpPr>
        <p:spPr bwMode="white">
          <a:xfrm>
            <a:off x="584200" y="2918223"/>
            <a:ext cx="9144000" cy="615553"/>
          </a:xfrm>
          <a:noFill/>
        </p:spPr>
        <p:txBody>
          <a:bodyPr lIns="0" tIns="0" rIns="0" bIns="0" anchor="b" anchorCtr="0">
            <a:spAutoFit/>
          </a:bodyPr>
          <a:lstStyle>
            <a:lvl1pPr algn="l" defTabSz="932742" rtl="0" eaLnBrk="1" latinLnBrk="0" hangingPunct="1">
              <a:lnSpc>
                <a:spcPct val="100000"/>
              </a:lnSpc>
              <a:spcBef>
                <a:spcPct val="0"/>
              </a:spcBef>
              <a:buNone/>
              <a:defRPr lang="en-US" sz="4000" b="0" kern="1200" cap="none" spc="-50" baseline="0" dirty="0">
                <a:ln w="3175">
                  <a:noFill/>
                </a:ln>
                <a:solidFill>
                  <a:srgbClr val="D4EC8E"/>
                </a:solidFill>
                <a:effectLst/>
                <a:latin typeface="+mj-lt"/>
                <a:ea typeface="+mn-ea"/>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bwMode="white">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25162480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3B0D12AE-ADCF-1091-117F-BB03F7EC506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877854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945383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960649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5305732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75652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173006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01222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CFADFBB8-E1C1-D5AB-8154-CBA2D9EFB6B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009968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87251857"/>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23842628"/>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408389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3106361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5904317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717015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8785640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93811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5362559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3441827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12159267"/>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4539593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3223471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8957357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9974021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2989460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976557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6069792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94807507"/>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484026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949592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3262076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009840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106451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5399711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821325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800748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Section title slide">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130D67-3C2E-59F4-44C0-B95A915A82FE}"/>
              </a:ext>
            </a:extLst>
          </p:cNvPr>
          <p:cNvSpPr txBox="1"/>
          <p:nvPr userDrawn="1"/>
        </p:nvSpPr>
        <p:spPr>
          <a:xfrm>
            <a:off x="190182" y="680485"/>
            <a:ext cx="3960091" cy="6177516"/>
          </a:xfrm>
          <a:prstGeom prst="rect">
            <a:avLst/>
          </a:prstGeom>
          <a:noFill/>
        </p:spPr>
        <p:txBody>
          <a:bodyPr wrap="square" lIns="0" tIns="0" rIns="0" bIns="0" rtlCol="0" anchor="t">
            <a:noAutofit/>
          </a:bodyPr>
          <a:lstStyle/>
          <a:p>
            <a:pPr algn="l"/>
            <a:endParaRPr lang="en-US" sz="50000" b="1" i="0">
              <a:solidFill>
                <a:srgbClr val="117865"/>
              </a:solidFill>
              <a:latin typeface="Segoe UI" panose="020B0502040204020203" pitchFamily="34" charset="0"/>
              <a:cs typeface="Segoe UI" panose="020B0502040204020203" pitchFamily="34" charset="0"/>
            </a:endParaRPr>
          </a:p>
        </p:txBody>
      </p:sp>
      <p:pic>
        <p:nvPicPr>
          <p:cNvPr id="6" name="Picture 5" descr="Logo, company name&#10;&#10;Description automatically generated">
            <a:extLst>
              <a:ext uri="{FF2B5EF4-FFF2-40B4-BE49-F238E27FC236}">
                <a16:creationId xmlns:a16="http://schemas.microsoft.com/office/drawing/2014/main" id="{A2ADDE53-316E-F6CF-454D-6E35CF8E8F2A}"/>
              </a:ext>
            </a:extLst>
          </p:cNvPr>
          <p:cNvPicPr>
            <a:picLocks noChangeAspect="1"/>
          </p:cNvPicPr>
          <p:nvPr userDrawn="1"/>
        </p:nvPicPr>
        <p:blipFill rotWithShape="1">
          <a:blip r:embed="rId2"/>
          <a:srcRect l="18759" t="13129" r="26406" b="13276"/>
          <a:stretch/>
        </p:blipFill>
        <p:spPr>
          <a:xfrm>
            <a:off x="3107779" y="0"/>
            <a:ext cx="9084221" cy="6858000"/>
          </a:xfrm>
          <a:prstGeom prst="rect">
            <a:avLst/>
          </a:prstGeom>
        </p:spPr>
      </p:pic>
      <p:sp>
        <p:nvSpPr>
          <p:cNvPr id="14" name="Text Placeholder 13">
            <a:extLst>
              <a:ext uri="{FF2B5EF4-FFF2-40B4-BE49-F238E27FC236}">
                <a16:creationId xmlns:a16="http://schemas.microsoft.com/office/drawing/2014/main" id="{F94DE99F-FBA4-EF54-AB6C-52421ADB2852}"/>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1</a:t>
            </a:r>
          </a:p>
        </p:txBody>
      </p:sp>
      <p:sp>
        <p:nvSpPr>
          <p:cNvPr id="16" name="Text Placeholder 15">
            <a:extLst>
              <a:ext uri="{FF2B5EF4-FFF2-40B4-BE49-F238E27FC236}">
                <a16:creationId xmlns:a16="http://schemas.microsoft.com/office/drawing/2014/main" id="{7C33432F-43D0-81F2-E840-DFAC05649057}"/>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one</a:t>
            </a:r>
          </a:p>
        </p:txBody>
      </p:sp>
    </p:spTree>
    <p:extLst>
      <p:ext uri="{BB962C8B-B14F-4D97-AF65-F5344CB8AC3E}">
        <p14:creationId xmlns:p14="http://schemas.microsoft.com/office/powerpoint/2010/main" val="251224623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4331270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veloper Code Layou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69717395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Code Bottom">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054911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Code Top">
    <p:bg>
      <p:bgPr>
        <a:solidFill>
          <a:schemeClr val="bg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04307182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Code Right sid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96779051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Code Left sde">
    <p:bg>
      <p:bgPr>
        <a:solidFill>
          <a:schemeClr val="bg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21048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D4EC8E"/>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07F2E3-ADBA-976C-D1EE-6EED443BC8E0}"/>
              </a:ext>
            </a:extLst>
          </p:cNvPr>
          <p:cNvPicPr>
            <a:picLocks noChangeAspect="1"/>
          </p:cNvPicPr>
          <p:nvPr userDrawn="1"/>
        </p:nvPicPr>
        <p:blipFill>
          <a:blip r:embed="rId2"/>
          <a:srcRect/>
          <a:stretch/>
        </p:blipFill>
        <p:spPr>
          <a:xfrm>
            <a:off x="7887013" y="1090"/>
            <a:ext cx="4304988" cy="6855821"/>
          </a:xfrm>
          <a:prstGeom prst="rect">
            <a:avLst/>
          </a:prstGeom>
        </p:spPr>
      </p:pic>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00000"/>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rgbClr val="000000"/>
                </a:solidFill>
                <a:latin typeface="+mn-lt"/>
              </a:defRPr>
            </a:lvl1pPr>
          </a:lstStyle>
          <a:p>
            <a:pPr lvl="0"/>
            <a:r>
              <a:rPr lang="en-US"/>
              <a:t>Speaker name</a:t>
            </a:r>
          </a:p>
        </p:txBody>
      </p:sp>
    </p:spTree>
    <p:extLst>
      <p:ext uri="{BB962C8B-B14F-4D97-AF65-F5344CB8AC3E}">
        <p14:creationId xmlns:p14="http://schemas.microsoft.com/office/powerpoint/2010/main" val="35908178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Dem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2204972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D4EC8E"/>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1EF3A5-7C78-051A-D6EA-F40975B865A0}"/>
              </a:ext>
            </a:extLst>
          </p:cNvPr>
          <p:cNvPicPr>
            <a:picLocks noChangeAspect="1"/>
          </p:cNvPicPr>
          <p:nvPr userDrawn="1"/>
        </p:nvPicPr>
        <p:blipFill>
          <a:blip r:embed="rId2"/>
          <a:srcRect/>
          <a:stretch/>
        </p:blipFill>
        <p:spPr>
          <a:xfrm>
            <a:off x="8515416" y="933"/>
            <a:ext cx="3676584" cy="6856134"/>
          </a:xfrm>
          <a:prstGeom prst="rect">
            <a:avLst/>
          </a:prstGeom>
        </p:spPr>
      </p:pic>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00000"/>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5587138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5699689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ntent slide">
    <p:bg>
      <p:bgPr>
        <a:solidFill>
          <a:srgbClr val="FDFDFD"/>
        </a:solidFill>
        <a:effectLst/>
      </p:bgPr>
    </p:bg>
    <p:spTree>
      <p:nvGrpSpPr>
        <p:cNvPr id="1" name=""/>
        <p:cNvGrpSpPr/>
        <p:nvPr/>
      </p:nvGrpSpPr>
      <p:grpSpPr>
        <a:xfrm>
          <a:off x="0" y="0"/>
          <a:ext cx="0" cy="0"/>
          <a:chOff x="0" y="0"/>
          <a:chExt cx="0" cy="0"/>
        </a:xfrm>
      </p:grpSpPr>
      <p:sp>
        <p:nvSpPr>
          <p:cNvPr id="20" name="Content Placeholder 96">
            <a:extLst>
              <a:ext uri="{FF2B5EF4-FFF2-40B4-BE49-F238E27FC236}">
                <a16:creationId xmlns:a16="http://schemas.microsoft.com/office/drawing/2014/main" id="{ADAB44E4-3C80-C67C-EF97-F8499CD2156F}"/>
              </a:ext>
            </a:extLst>
          </p:cNvPr>
          <p:cNvSpPr>
            <a:spLocks noGrp="1"/>
          </p:cNvSpPr>
          <p:nvPr>
            <p:ph sz="quarter" idx="21" hasCustomPrompt="1"/>
          </p:nvPr>
        </p:nvSpPr>
        <p:spPr>
          <a:xfrm>
            <a:off x="8582533" y="2446088"/>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06</a:t>
            </a:r>
          </a:p>
        </p:txBody>
      </p:sp>
      <p:sp>
        <p:nvSpPr>
          <p:cNvPr id="22" name="Text Placeholder 102">
            <a:extLst>
              <a:ext uri="{FF2B5EF4-FFF2-40B4-BE49-F238E27FC236}">
                <a16:creationId xmlns:a16="http://schemas.microsoft.com/office/drawing/2014/main" id="{79BB9C92-3336-D58E-A2E3-AB3D76B935A0}"/>
              </a:ext>
            </a:extLst>
          </p:cNvPr>
          <p:cNvSpPr>
            <a:spLocks noGrp="1"/>
          </p:cNvSpPr>
          <p:nvPr>
            <p:ph type="body" sz="quarter" idx="22" hasCustomPrompt="1"/>
          </p:nvPr>
        </p:nvSpPr>
        <p:spPr>
          <a:xfrm>
            <a:off x="8582533" y="2874536"/>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6</a:t>
            </a:r>
          </a:p>
        </p:txBody>
      </p:sp>
      <p:sp>
        <p:nvSpPr>
          <p:cNvPr id="12" name="Content Placeholder 11">
            <a:extLst>
              <a:ext uri="{FF2B5EF4-FFF2-40B4-BE49-F238E27FC236}">
                <a16:creationId xmlns:a16="http://schemas.microsoft.com/office/drawing/2014/main" id="{2EC32F9F-DA05-D8F0-9EF1-06A12FC8083E}"/>
              </a:ext>
            </a:extLst>
          </p:cNvPr>
          <p:cNvSpPr>
            <a:spLocks noGrp="1"/>
          </p:cNvSpPr>
          <p:nvPr>
            <p:ph sz="quarter" idx="24"/>
          </p:nvPr>
        </p:nvSpPr>
        <p:spPr>
          <a:xfrm>
            <a:off x="8645201" y="2799530"/>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27" name="Content Placeholder 96">
            <a:extLst>
              <a:ext uri="{FF2B5EF4-FFF2-40B4-BE49-F238E27FC236}">
                <a16:creationId xmlns:a16="http://schemas.microsoft.com/office/drawing/2014/main" id="{78398FAE-4BD4-A49B-CD17-9D094754DF3C}"/>
              </a:ext>
            </a:extLst>
          </p:cNvPr>
          <p:cNvSpPr>
            <a:spLocks noGrp="1"/>
          </p:cNvSpPr>
          <p:nvPr>
            <p:ph sz="quarter" idx="25" hasCustomPrompt="1"/>
          </p:nvPr>
        </p:nvSpPr>
        <p:spPr>
          <a:xfrm>
            <a:off x="8579714" y="1041234"/>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05</a:t>
            </a:r>
          </a:p>
        </p:txBody>
      </p:sp>
      <p:sp>
        <p:nvSpPr>
          <p:cNvPr id="28" name="Text Placeholder 102">
            <a:extLst>
              <a:ext uri="{FF2B5EF4-FFF2-40B4-BE49-F238E27FC236}">
                <a16:creationId xmlns:a16="http://schemas.microsoft.com/office/drawing/2014/main" id="{01980AB6-0C20-DB72-917E-013E24F0B04A}"/>
              </a:ext>
            </a:extLst>
          </p:cNvPr>
          <p:cNvSpPr>
            <a:spLocks noGrp="1"/>
          </p:cNvSpPr>
          <p:nvPr>
            <p:ph type="body" sz="quarter" idx="26" hasCustomPrompt="1"/>
          </p:nvPr>
        </p:nvSpPr>
        <p:spPr>
          <a:xfrm>
            <a:off x="8579714" y="1469682"/>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5</a:t>
            </a:r>
          </a:p>
        </p:txBody>
      </p:sp>
      <p:sp>
        <p:nvSpPr>
          <p:cNvPr id="29" name="Content Placeholder 11">
            <a:extLst>
              <a:ext uri="{FF2B5EF4-FFF2-40B4-BE49-F238E27FC236}">
                <a16:creationId xmlns:a16="http://schemas.microsoft.com/office/drawing/2014/main" id="{8A342A92-251D-6829-C9EF-8C6E272FDFDA}"/>
              </a:ext>
            </a:extLst>
          </p:cNvPr>
          <p:cNvSpPr>
            <a:spLocks noGrp="1"/>
          </p:cNvSpPr>
          <p:nvPr>
            <p:ph sz="quarter" idx="27"/>
          </p:nvPr>
        </p:nvSpPr>
        <p:spPr>
          <a:xfrm>
            <a:off x="8642382" y="1394676"/>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30" name="Content Placeholder 96">
            <a:extLst>
              <a:ext uri="{FF2B5EF4-FFF2-40B4-BE49-F238E27FC236}">
                <a16:creationId xmlns:a16="http://schemas.microsoft.com/office/drawing/2014/main" id="{B5CE9E84-43F2-579D-FB33-880D1BC920E4}"/>
              </a:ext>
            </a:extLst>
          </p:cNvPr>
          <p:cNvSpPr>
            <a:spLocks noGrp="1"/>
          </p:cNvSpPr>
          <p:nvPr>
            <p:ph sz="quarter" idx="28" hasCustomPrompt="1"/>
          </p:nvPr>
        </p:nvSpPr>
        <p:spPr>
          <a:xfrm>
            <a:off x="5573980" y="1041234"/>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01</a:t>
            </a:r>
          </a:p>
        </p:txBody>
      </p:sp>
      <p:sp>
        <p:nvSpPr>
          <p:cNvPr id="31" name="Text Placeholder 102">
            <a:extLst>
              <a:ext uri="{FF2B5EF4-FFF2-40B4-BE49-F238E27FC236}">
                <a16:creationId xmlns:a16="http://schemas.microsoft.com/office/drawing/2014/main" id="{160C76D9-6EF2-5178-36DB-F4A87DDB4019}"/>
              </a:ext>
            </a:extLst>
          </p:cNvPr>
          <p:cNvSpPr>
            <a:spLocks noGrp="1"/>
          </p:cNvSpPr>
          <p:nvPr>
            <p:ph type="body" sz="quarter" idx="29" hasCustomPrompt="1"/>
          </p:nvPr>
        </p:nvSpPr>
        <p:spPr>
          <a:xfrm>
            <a:off x="5573980" y="1469682"/>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1</a:t>
            </a:r>
          </a:p>
        </p:txBody>
      </p:sp>
      <p:sp>
        <p:nvSpPr>
          <p:cNvPr id="32" name="Content Placeholder 11">
            <a:extLst>
              <a:ext uri="{FF2B5EF4-FFF2-40B4-BE49-F238E27FC236}">
                <a16:creationId xmlns:a16="http://schemas.microsoft.com/office/drawing/2014/main" id="{F7B0C2AA-9D35-6437-0660-87323E3B1792}"/>
              </a:ext>
            </a:extLst>
          </p:cNvPr>
          <p:cNvSpPr>
            <a:spLocks noGrp="1"/>
          </p:cNvSpPr>
          <p:nvPr>
            <p:ph sz="quarter" idx="30"/>
          </p:nvPr>
        </p:nvSpPr>
        <p:spPr>
          <a:xfrm>
            <a:off x="5636648" y="1394676"/>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33" name="Content Placeholder 96">
            <a:extLst>
              <a:ext uri="{FF2B5EF4-FFF2-40B4-BE49-F238E27FC236}">
                <a16:creationId xmlns:a16="http://schemas.microsoft.com/office/drawing/2014/main" id="{A89423B4-ACAB-A459-E4E9-CAEF8ECE48AD}"/>
              </a:ext>
            </a:extLst>
          </p:cNvPr>
          <p:cNvSpPr>
            <a:spLocks noGrp="1"/>
          </p:cNvSpPr>
          <p:nvPr>
            <p:ph sz="quarter" idx="31" hasCustomPrompt="1"/>
          </p:nvPr>
        </p:nvSpPr>
        <p:spPr>
          <a:xfrm>
            <a:off x="5573980" y="2446088"/>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02</a:t>
            </a:r>
          </a:p>
        </p:txBody>
      </p:sp>
      <p:sp>
        <p:nvSpPr>
          <p:cNvPr id="34" name="Text Placeholder 102">
            <a:extLst>
              <a:ext uri="{FF2B5EF4-FFF2-40B4-BE49-F238E27FC236}">
                <a16:creationId xmlns:a16="http://schemas.microsoft.com/office/drawing/2014/main" id="{1B5FA551-AA32-51AC-CBCE-283E50DBDD83}"/>
              </a:ext>
            </a:extLst>
          </p:cNvPr>
          <p:cNvSpPr>
            <a:spLocks noGrp="1"/>
          </p:cNvSpPr>
          <p:nvPr>
            <p:ph type="body" sz="quarter" idx="32" hasCustomPrompt="1"/>
          </p:nvPr>
        </p:nvSpPr>
        <p:spPr>
          <a:xfrm>
            <a:off x="5573980" y="2874536"/>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2</a:t>
            </a:r>
          </a:p>
        </p:txBody>
      </p:sp>
      <p:sp>
        <p:nvSpPr>
          <p:cNvPr id="35" name="Content Placeholder 11">
            <a:extLst>
              <a:ext uri="{FF2B5EF4-FFF2-40B4-BE49-F238E27FC236}">
                <a16:creationId xmlns:a16="http://schemas.microsoft.com/office/drawing/2014/main" id="{0F84AE03-5499-1A27-0C79-E31A5C600FFA}"/>
              </a:ext>
            </a:extLst>
          </p:cNvPr>
          <p:cNvSpPr>
            <a:spLocks noGrp="1"/>
          </p:cNvSpPr>
          <p:nvPr>
            <p:ph sz="quarter" idx="33"/>
          </p:nvPr>
        </p:nvSpPr>
        <p:spPr>
          <a:xfrm>
            <a:off x="5636648" y="2799530"/>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42" name="Content Placeholder 96">
            <a:extLst>
              <a:ext uri="{FF2B5EF4-FFF2-40B4-BE49-F238E27FC236}">
                <a16:creationId xmlns:a16="http://schemas.microsoft.com/office/drawing/2014/main" id="{9034F26E-F07A-2E20-5DE4-0991D5E69EFC}"/>
              </a:ext>
            </a:extLst>
          </p:cNvPr>
          <p:cNvSpPr>
            <a:spLocks noGrp="1"/>
          </p:cNvSpPr>
          <p:nvPr>
            <p:ph sz="quarter" idx="34" hasCustomPrompt="1"/>
          </p:nvPr>
        </p:nvSpPr>
        <p:spPr>
          <a:xfrm>
            <a:off x="5573980" y="3826105"/>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03</a:t>
            </a:r>
          </a:p>
        </p:txBody>
      </p:sp>
      <p:sp>
        <p:nvSpPr>
          <p:cNvPr id="43" name="Text Placeholder 102">
            <a:extLst>
              <a:ext uri="{FF2B5EF4-FFF2-40B4-BE49-F238E27FC236}">
                <a16:creationId xmlns:a16="http://schemas.microsoft.com/office/drawing/2014/main" id="{5DD7AC03-A38A-3672-D6D5-8CAB420DE959}"/>
              </a:ext>
            </a:extLst>
          </p:cNvPr>
          <p:cNvSpPr>
            <a:spLocks noGrp="1"/>
          </p:cNvSpPr>
          <p:nvPr>
            <p:ph type="body" sz="quarter" idx="35" hasCustomPrompt="1"/>
          </p:nvPr>
        </p:nvSpPr>
        <p:spPr>
          <a:xfrm>
            <a:off x="5573980" y="4254553"/>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3</a:t>
            </a:r>
          </a:p>
        </p:txBody>
      </p:sp>
      <p:sp>
        <p:nvSpPr>
          <p:cNvPr id="44" name="Content Placeholder 11">
            <a:extLst>
              <a:ext uri="{FF2B5EF4-FFF2-40B4-BE49-F238E27FC236}">
                <a16:creationId xmlns:a16="http://schemas.microsoft.com/office/drawing/2014/main" id="{A8849203-D983-08BB-6923-223F4B93A337}"/>
              </a:ext>
            </a:extLst>
          </p:cNvPr>
          <p:cNvSpPr>
            <a:spLocks noGrp="1"/>
          </p:cNvSpPr>
          <p:nvPr>
            <p:ph sz="quarter" idx="36"/>
          </p:nvPr>
        </p:nvSpPr>
        <p:spPr>
          <a:xfrm>
            <a:off x="5636648" y="4179547"/>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45" name="Content Placeholder 96">
            <a:extLst>
              <a:ext uri="{FF2B5EF4-FFF2-40B4-BE49-F238E27FC236}">
                <a16:creationId xmlns:a16="http://schemas.microsoft.com/office/drawing/2014/main" id="{E4982BD0-91D6-D4B2-6AD2-89E3D3301468}"/>
              </a:ext>
            </a:extLst>
          </p:cNvPr>
          <p:cNvSpPr>
            <a:spLocks noGrp="1"/>
          </p:cNvSpPr>
          <p:nvPr>
            <p:ph sz="quarter" idx="37" hasCustomPrompt="1"/>
          </p:nvPr>
        </p:nvSpPr>
        <p:spPr>
          <a:xfrm>
            <a:off x="5573980" y="5230959"/>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04</a:t>
            </a:r>
          </a:p>
        </p:txBody>
      </p:sp>
      <p:sp>
        <p:nvSpPr>
          <p:cNvPr id="46" name="Text Placeholder 102">
            <a:extLst>
              <a:ext uri="{FF2B5EF4-FFF2-40B4-BE49-F238E27FC236}">
                <a16:creationId xmlns:a16="http://schemas.microsoft.com/office/drawing/2014/main" id="{C7134A6A-3C36-673F-2C0D-3C754F15D8BD}"/>
              </a:ext>
            </a:extLst>
          </p:cNvPr>
          <p:cNvSpPr>
            <a:spLocks noGrp="1"/>
          </p:cNvSpPr>
          <p:nvPr>
            <p:ph type="body" sz="quarter" idx="38" hasCustomPrompt="1"/>
          </p:nvPr>
        </p:nvSpPr>
        <p:spPr>
          <a:xfrm>
            <a:off x="5573980" y="5659407"/>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4</a:t>
            </a:r>
          </a:p>
        </p:txBody>
      </p:sp>
      <p:sp>
        <p:nvSpPr>
          <p:cNvPr id="47" name="Content Placeholder 11">
            <a:extLst>
              <a:ext uri="{FF2B5EF4-FFF2-40B4-BE49-F238E27FC236}">
                <a16:creationId xmlns:a16="http://schemas.microsoft.com/office/drawing/2014/main" id="{FBA24696-66EA-D1CE-2C39-C4F477808061}"/>
              </a:ext>
            </a:extLst>
          </p:cNvPr>
          <p:cNvSpPr>
            <a:spLocks noGrp="1"/>
          </p:cNvSpPr>
          <p:nvPr>
            <p:ph sz="quarter" idx="39"/>
          </p:nvPr>
        </p:nvSpPr>
        <p:spPr>
          <a:xfrm>
            <a:off x="5636648" y="5584401"/>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51" name="Content Placeholder 96">
            <a:extLst>
              <a:ext uri="{FF2B5EF4-FFF2-40B4-BE49-F238E27FC236}">
                <a16:creationId xmlns:a16="http://schemas.microsoft.com/office/drawing/2014/main" id="{5501C2A1-8D94-B3D2-4EAF-3FF1C258AE1F}"/>
              </a:ext>
            </a:extLst>
          </p:cNvPr>
          <p:cNvSpPr>
            <a:spLocks noGrp="1"/>
          </p:cNvSpPr>
          <p:nvPr>
            <p:ph sz="quarter" idx="40" hasCustomPrompt="1"/>
          </p:nvPr>
        </p:nvSpPr>
        <p:spPr>
          <a:xfrm>
            <a:off x="8576895" y="3826105"/>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07</a:t>
            </a:r>
          </a:p>
        </p:txBody>
      </p:sp>
      <p:sp>
        <p:nvSpPr>
          <p:cNvPr id="52" name="Text Placeholder 102">
            <a:extLst>
              <a:ext uri="{FF2B5EF4-FFF2-40B4-BE49-F238E27FC236}">
                <a16:creationId xmlns:a16="http://schemas.microsoft.com/office/drawing/2014/main" id="{1A7E364D-244B-1175-2641-CBB84A1FC874}"/>
              </a:ext>
            </a:extLst>
          </p:cNvPr>
          <p:cNvSpPr>
            <a:spLocks noGrp="1"/>
          </p:cNvSpPr>
          <p:nvPr>
            <p:ph type="body" sz="quarter" idx="41" hasCustomPrompt="1"/>
          </p:nvPr>
        </p:nvSpPr>
        <p:spPr>
          <a:xfrm>
            <a:off x="8576895" y="4254553"/>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7</a:t>
            </a:r>
          </a:p>
        </p:txBody>
      </p:sp>
      <p:sp>
        <p:nvSpPr>
          <p:cNvPr id="53" name="Content Placeholder 11">
            <a:extLst>
              <a:ext uri="{FF2B5EF4-FFF2-40B4-BE49-F238E27FC236}">
                <a16:creationId xmlns:a16="http://schemas.microsoft.com/office/drawing/2014/main" id="{B3BCD9ED-0597-534C-2DDB-31BE4D63BADB}"/>
              </a:ext>
            </a:extLst>
          </p:cNvPr>
          <p:cNvSpPr>
            <a:spLocks noGrp="1"/>
          </p:cNvSpPr>
          <p:nvPr>
            <p:ph sz="quarter" idx="42"/>
          </p:nvPr>
        </p:nvSpPr>
        <p:spPr>
          <a:xfrm>
            <a:off x="8639563" y="4179547"/>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pic>
        <p:nvPicPr>
          <p:cNvPr id="2" name="Picture 1" descr="Shape&#10;&#10;Description automatically generated">
            <a:extLst>
              <a:ext uri="{FF2B5EF4-FFF2-40B4-BE49-F238E27FC236}">
                <a16:creationId xmlns:a16="http://schemas.microsoft.com/office/drawing/2014/main" id="{6B27F7D5-3EBF-F1D2-374C-6A01B5CD8780}"/>
              </a:ext>
            </a:extLst>
          </p:cNvPr>
          <p:cNvPicPr>
            <a:picLocks noChangeAspect="1"/>
          </p:cNvPicPr>
          <p:nvPr userDrawn="1"/>
        </p:nvPicPr>
        <p:blipFill rotWithShape="1">
          <a:blip r:embed="rId2"/>
          <a:srcRect l="6379" r="56921" b="691"/>
          <a:stretch/>
        </p:blipFill>
        <p:spPr>
          <a:xfrm>
            <a:off x="0" y="0"/>
            <a:ext cx="4505606" cy="6858000"/>
          </a:xfrm>
          <a:prstGeom prst="rect">
            <a:avLst/>
          </a:prstGeom>
        </p:spPr>
      </p:pic>
      <p:sp>
        <p:nvSpPr>
          <p:cNvPr id="4" name="Vertical Text Placeholder 3">
            <a:extLst>
              <a:ext uri="{FF2B5EF4-FFF2-40B4-BE49-F238E27FC236}">
                <a16:creationId xmlns:a16="http://schemas.microsoft.com/office/drawing/2014/main" id="{E8F38726-F6A0-9C97-4A7E-52F1E7FE56F3}"/>
              </a:ext>
            </a:extLst>
          </p:cNvPr>
          <p:cNvSpPr>
            <a:spLocks noGrp="1"/>
          </p:cNvSpPr>
          <p:nvPr>
            <p:ph type="body" orient="vert" sz="quarter" idx="43" hasCustomPrompt="1"/>
          </p:nvPr>
        </p:nvSpPr>
        <p:spPr>
          <a:xfrm rot="10800000">
            <a:off x="3772447" y="2133600"/>
            <a:ext cx="733158" cy="4017346"/>
          </a:xfrm>
          <a:prstGeom prst="rect">
            <a:avLst/>
          </a:prstGeom>
        </p:spPr>
        <p:txBody>
          <a:bodyPr vert="eaVert">
            <a:noAutofit/>
          </a:bodyPr>
          <a:lstStyle>
            <a:lvl1pPr marL="0" indent="0">
              <a:buNone/>
              <a:defRPr sz="5400" b="1" i="0">
                <a:latin typeface="Segoe UI Semibold" panose="020B0502040204020203" pitchFamily="34" charset="0"/>
                <a:cs typeface="Segoe UI Semibold" panose="020B0502040204020203" pitchFamily="34" charset="0"/>
              </a:defRPr>
            </a:lvl1pPr>
          </a:lstStyle>
          <a:p>
            <a:pPr lvl="0"/>
            <a:r>
              <a:rPr lang="en-US"/>
              <a:t>CONTENTS</a:t>
            </a:r>
          </a:p>
        </p:txBody>
      </p:sp>
    </p:spTree>
    <p:extLst>
      <p:ext uri="{BB962C8B-B14F-4D97-AF65-F5344CB8AC3E}">
        <p14:creationId xmlns:p14="http://schemas.microsoft.com/office/powerpoint/2010/main" val="4118723823"/>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588397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01502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85824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0570503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userDrawn="1">
  <p:cSld name="Dividing Slide_Light">
    <p:bg>
      <p:bgPr>
        <a:solidFill>
          <a:srgbClr val="E8EFFF"/>
        </a:solidFill>
        <a:effectLst/>
      </p:bgPr>
    </p:bg>
    <p:spTree>
      <p:nvGrpSpPr>
        <p:cNvPr id="1" name=""/>
        <p:cNvGrpSpPr/>
        <p:nvPr/>
      </p:nvGrpSpPr>
      <p:grpSpPr>
        <a:xfrm>
          <a:off x="0" y="0"/>
          <a:ext cx="0" cy="0"/>
          <a:chOff x="0" y="0"/>
          <a:chExt cx="0" cy="0"/>
        </a:xfrm>
      </p:grpSpPr>
      <p:pic>
        <p:nvPicPr>
          <p:cNvPr id="6" name="Decorative - Art">
            <a:extLst>
              <a:ext uri="{FF2B5EF4-FFF2-40B4-BE49-F238E27FC236}">
                <a16:creationId xmlns:a16="http://schemas.microsoft.com/office/drawing/2014/main" id="{963E5C88-29F4-E74D-E784-2FC548CC2D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7297" y="0"/>
            <a:ext cx="10124967" cy="6855446"/>
          </a:xfrm>
          <a:prstGeom prst="rect">
            <a:avLst/>
          </a:prstGeom>
          <a:effectLst>
            <a:softEdge rad="0"/>
          </a:effectLst>
        </p:spPr>
      </p:pic>
      <p:sp>
        <p:nvSpPr>
          <p:cNvPr id="7" name="Decorative - Background Color">
            <a:extLst>
              <a:ext uri="{FF2B5EF4-FFF2-40B4-BE49-F238E27FC236}">
                <a16:creationId xmlns:a16="http://schemas.microsoft.com/office/drawing/2014/main" id="{A7E0C8D9-388F-223E-5BD4-7720A3A7427C}"/>
              </a:ext>
            </a:extLst>
          </p:cNvPr>
          <p:cNvSpPr/>
          <p:nvPr userDrawn="1"/>
        </p:nvSpPr>
        <p:spPr>
          <a:xfrm>
            <a:off x="0" y="0"/>
            <a:ext cx="8007179" cy="6858000"/>
          </a:xfrm>
          <a:prstGeom prst="rect">
            <a:avLst/>
          </a:prstGeom>
          <a:gradFill>
            <a:gsLst>
              <a:gs pos="100000">
                <a:srgbClr val="E8EFFF">
                  <a:alpha val="0"/>
                </a:srgbClr>
              </a:gs>
              <a:gs pos="28000">
                <a:srgbClr val="E8EFFF"/>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F9E311-29A9-4A6A-6272-01D46CD2EE37}"/>
              </a:ext>
            </a:extLst>
          </p:cNvPr>
          <p:cNvSpPr>
            <a:spLocks noGrp="1"/>
          </p:cNvSpPr>
          <p:nvPr>
            <p:ph type="title"/>
          </p:nvPr>
        </p:nvSpPr>
        <p:spPr>
          <a:xfrm>
            <a:off x="480392" y="3224905"/>
            <a:ext cx="11277600" cy="567566"/>
          </a:xfrm>
        </p:spPr>
        <p:txBody>
          <a:bodyPr>
            <a:normAutofit/>
          </a:bodyPr>
          <a:lstStyle>
            <a:lvl1pPr>
              <a:defRPr sz="2800"/>
            </a:lvl1pPr>
          </a:lstStyle>
          <a:p>
            <a:r>
              <a:rPr lang="en-US"/>
              <a:t>Click to edit Master title style</a:t>
            </a:r>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7/18/2023</a:t>
            </a:fld>
            <a:endParaRPr lang="en-US"/>
          </a:p>
        </p:txBody>
      </p:sp>
      <p:pic>
        <p:nvPicPr>
          <p:cNvPr id="5" name="Microsoft Logo">
            <a:extLst>
              <a:ext uri="{FF2B5EF4-FFF2-40B4-BE49-F238E27FC236}">
                <a16:creationId xmlns:a16="http://schemas.microsoft.com/office/drawing/2014/main" id="{08E9563E-EB7A-8CF7-0808-44099C5920A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57200" y="296315"/>
            <a:ext cx="988036" cy="384722"/>
          </a:xfrm>
          <a:prstGeom prst="rect">
            <a:avLst/>
          </a:prstGeom>
        </p:spPr>
      </p:pic>
      <p:sp>
        <p:nvSpPr>
          <p:cNvPr id="10" name="Text Placeholder 9">
            <a:extLst>
              <a:ext uri="{FF2B5EF4-FFF2-40B4-BE49-F238E27FC236}">
                <a16:creationId xmlns:a16="http://schemas.microsoft.com/office/drawing/2014/main" id="{697F6E27-FCF3-2943-6331-A472FDF5374C}"/>
              </a:ext>
            </a:extLst>
          </p:cNvPr>
          <p:cNvSpPr>
            <a:spLocks noGrp="1"/>
          </p:cNvSpPr>
          <p:nvPr>
            <p:ph type="body" sz="quarter" idx="11"/>
          </p:nvPr>
        </p:nvSpPr>
        <p:spPr>
          <a:xfrm>
            <a:off x="480392" y="3905942"/>
            <a:ext cx="3716337" cy="1071562"/>
          </a:xfrm>
        </p:spPr>
        <p:txBody>
          <a:bodyPr>
            <a:normAutofit/>
          </a:bodyPr>
          <a:lstStyle>
            <a:lvl1pPr marL="0" indent="0">
              <a:buNone/>
              <a:defRPr sz="1600">
                <a:solidFill>
                  <a:srgbClr val="2A436E">
                    <a:alpha val="70000"/>
                  </a:srgb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a:t>
            </a:r>
          </a:p>
        </p:txBody>
      </p:sp>
    </p:spTree>
    <p:extLst>
      <p:ext uri="{BB962C8B-B14F-4D97-AF65-F5344CB8AC3E}">
        <p14:creationId xmlns:p14="http://schemas.microsoft.com/office/powerpoint/2010/main" val="246072083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userDrawn="1">
  <p:cSld name="Title Only ">
    <p:spTree>
      <p:nvGrpSpPr>
        <p:cNvPr id="1" name=""/>
        <p:cNvGrpSpPr/>
        <p:nvPr/>
      </p:nvGrpSpPr>
      <p:grpSpPr>
        <a:xfrm>
          <a:off x="0" y="0"/>
          <a:ext cx="0" cy="0"/>
          <a:chOff x="0" y="0"/>
          <a:chExt cx="0" cy="0"/>
        </a:xfrm>
      </p:grpSpPr>
      <p:pic>
        <p:nvPicPr>
          <p:cNvPr id="2"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01059EB9-6A76-7544-B38B-CFE7862CD4D0}"/>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509760" y="2843773"/>
            <a:ext cx="6858000" cy="1170455"/>
          </a:xfrm>
          <a:prstGeom prst="rect">
            <a:avLst/>
          </a:prstGeom>
        </p:spPr>
      </p:pic>
      <p:sp>
        <p:nvSpPr>
          <p:cNvPr id="3" name="Title 2">
            <a:extLst>
              <a:ext uri="{FF2B5EF4-FFF2-40B4-BE49-F238E27FC236}">
                <a16:creationId xmlns:a16="http://schemas.microsoft.com/office/drawing/2014/main" id="{E39E2505-006B-2941-A629-B6AFBAD5FF67}"/>
              </a:ext>
            </a:extLst>
          </p:cNvPr>
          <p:cNvSpPr>
            <a:spLocks noGrp="1"/>
          </p:cNvSpPr>
          <p:nvPr>
            <p:ph type="title"/>
          </p:nvPr>
        </p:nvSpPr>
        <p:spPr>
          <a:xfrm>
            <a:off x="582614" y="620490"/>
            <a:ext cx="11026774" cy="553998"/>
          </a:xfrm>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488645523"/>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Dividing Slide.02_Light">
    <p:bg>
      <p:bgPr>
        <a:solidFill>
          <a:srgbClr val="93D2EE"/>
        </a:solidFill>
        <a:effectLst/>
      </p:bgPr>
    </p:bg>
    <p:spTree>
      <p:nvGrpSpPr>
        <p:cNvPr id="1" name=""/>
        <p:cNvGrpSpPr/>
        <p:nvPr/>
      </p:nvGrpSpPr>
      <p:grpSpPr>
        <a:xfrm>
          <a:off x="0" y="0"/>
          <a:ext cx="0" cy="0"/>
          <a:chOff x="0" y="0"/>
          <a:chExt cx="0" cy="0"/>
        </a:xfrm>
      </p:grpSpPr>
      <p:pic>
        <p:nvPicPr>
          <p:cNvPr id="8" name="Decorative - Art" descr="A picture containing sky, indoor, computer&#10;&#10;Description automatically generated">
            <a:extLst>
              <a:ext uri="{FF2B5EF4-FFF2-40B4-BE49-F238E27FC236}">
                <a16:creationId xmlns:a16="http://schemas.microsoft.com/office/drawing/2014/main" id="{D8E36074-9D52-A748-AB01-7048B1BB7D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73394" y="-2554"/>
            <a:ext cx="10132511" cy="6860554"/>
          </a:xfrm>
          <a:prstGeom prst="rect">
            <a:avLst/>
          </a:prstGeom>
        </p:spPr>
      </p:pic>
      <p:sp>
        <p:nvSpPr>
          <p:cNvPr id="10" name="Decorative - Background Color">
            <a:extLst>
              <a:ext uri="{FF2B5EF4-FFF2-40B4-BE49-F238E27FC236}">
                <a16:creationId xmlns:a16="http://schemas.microsoft.com/office/drawing/2014/main" id="{3E4C0E2E-1020-D91B-4598-CA3ABA2403F2}"/>
              </a:ext>
            </a:extLst>
          </p:cNvPr>
          <p:cNvSpPr/>
          <p:nvPr userDrawn="1"/>
        </p:nvSpPr>
        <p:spPr>
          <a:xfrm>
            <a:off x="0" y="0"/>
            <a:ext cx="11430000" cy="6858000"/>
          </a:xfrm>
          <a:prstGeom prst="rect">
            <a:avLst/>
          </a:prstGeom>
          <a:gradFill>
            <a:gsLst>
              <a:gs pos="92000">
                <a:srgbClr val="E8EFFF">
                  <a:alpha val="0"/>
                </a:srgbClr>
              </a:gs>
              <a:gs pos="28000">
                <a:srgbClr val="E8EFFF"/>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7/18/2023</a:t>
            </a:fld>
            <a:endParaRPr lang="en-US"/>
          </a:p>
        </p:txBody>
      </p:sp>
      <p:sp>
        <p:nvSpPr>
          <p:cNvPr id="2" name="Title 1">
            <a:extLst>
              <a:ext uri="{FF2B5EF4-FFF2-40B4-BE49-F238E27FC236}">
                <a16:creationId xmlns:a16="http://schemas.microsoft.com/office/drawing/2014/main" id="{BF4533DD-B818-9495-D883-0E3EF01789C7}"/>
              </a:ext>
            </a:extLst>
          </p:cNvPr>
          <p:cNvSpPr>
            <a:spLocks noGrp="1"/>
          </p:cNvSpPr>
          <p:nvPr>
            <p:ph type="title"/>
          </p:nvPr>
        </p:nvSpPr>
        <p:spPr>
          <a:xfrm>
            <a:off x="480392" y="3224905"/>
            <a:ext cx="11277600" cy="567566"/>
          </a:xfrm>
        </p:spPr>
        <p:txBody>
          <a:bodyPr>
            <a:normAutofit/>
          </a:bodyPr>
          <a:lstStyle>
            <a:lvl1pPr>
              <a:defRPr sz="2800"/>
            </a:lvl1pPr>
          </a:lstStyle>
          <a:p>
            <a:r>
              <a:rPr lang="en-US"/>
              <a:t>Click to edit Master title style</a:t>
            </a:r>
          </a:p>
        </p:txBody>
      </p:sp>
      <p:pic>
        <p:nvPicPr>
          <p:cNvPr id="5" name="Microsoft Logo">
            <a:extLst>
              <a:ext uri="{FF2B5EF4-FFF2-40B4-BE49-F238E27FC236}">
                <a16:creationId xmlns:a16="http://schemas.microsoft.com/office/drawing/2014/main" id="{C8BADFAA-FDA7-ADA6-4C2A-85CC08FCD48E}"/>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57200" y="296315"/>
            <a:ext cx="988036" cy="384722"/>
          </a:xfrm>
          <a:prstGeom prst="rect">
            <a:avLst/>
          </a:prstGeom>
        </p:spPr>
      </p:pic>
      <p:sp>
        <p:nvSpPr>
          <p:cNvPr id="6" name="Text Placeholder 9">
            <a:extLst>
              <a:ext uri="{FF2B5EF4-FFF2-40B4-BE49-F238E27FC236}">
                <a16:creationId xmlns:a16="http://schemas.microsoft.com/office/drawing/2014/main" id="{CA220BDD-D415-97E6-3E48-6CAE491E260D}"/>
              </a:ext>
            </a:extLst>
          </p:cNvPr>
          <p:cNvSpPr>
            <a:spLocks noGrp="1"/>
          </p:cNvSpPr>
          <p:nvPr>
            <p:ph type="body" sz="quarter" idx="11"/>
          </p:nvPr>
        </p:nvSpPr>
        <p:spPr>
          <a:xfrm>
            <a:off x="480392" y="3905942"/>
            <a:ext cx="3716337" cy="1071562"/>
          </a:xfrm>
        </p:spPr>
        <p:txBody>
          <a:bodyPr>
            <a:normAutofit/>
          </a:bodyPr>
          <a:lstStyle>
            <a:lvl1pPr marL="0" indent="0">
              <a:buNone/>
              <a:defRPr sz="1600">
                <a:solidFill>
                  <a:srgbClr val="2A436E">
                    <a:alpha val="70000"/>
                  </a:srgb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a:t>
            </a:r>
          </a:p>
        </p:txBody>
      </p:sp>
    </p:spTree>
    <p:extLst>
      <p:ext uri="{BB962C8B-B14F-4D97-AF65-F5344CB8AC3E}">
        <p14:creationId xmlns:p14="http://schemas.microsoft.com/office/powerpoint/2010/main" val="1469377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Agenda slide">
    <p:bg>
      <p:bgPr>
        <a:solidFill>
          <a:srgbClr val="FDFDFD"/>
        </a:solidFill>
        <a:effectLst/>
      </p:bgPr>
    </p:bg>
    <p:spTree>
      <p:nvGrpSpPr>
        <p:cNvPr id="1" name=""/>
        <p:cNvGrpSpPr/>
        <p:nvPr/>
      </p:nvGrpSpPr>
      <p:grpSpPr>
        <a:xfrm>
          <a:off x="0" y="0"/>
          <a:ext cx="0" cy="0"/>
          <a:chOff x="0" y="0"/>
          <a:chExt cx="0" cy="0"/>
        </a:xfrm>
      </p:grpSpPr>
      <p:pic>
        <p:nvPicPr>
          <p:cNvPr id="11" name="Picture 10" descr="Shape&#10;&#10;Description automatically generated">
            <a:extLst>
              <a:ext uri="{FF2B5EF4-FFF2-40B4-BE49-F238E27FC236}">
                <a16:creationId xmlns:a16="http://schemas.microsoft.com/office/drawing/2014/main" id="{CDB43AB4-7B8C-719C-BE05-5DF84B3CF2D1}"/>
              </a:ext>
            </a:extLst>
          </p:cNvPr>
          <p:cNvPicPr>
            <a:picLocks noChangeAspect="1"/>
          </p:cNvPicPr>
          <p:nvPr userDrawn="1"/>
        </p:nvPicPr>
        <p:blipFill rotWithShape="1">
          <a:blip r:embed="rId2"/>
          <a:srcRect l="7233" r="62340" b="691"/>
          <a:stretch/>
        </p:blipFill>
        <p:spPr>
          <a:xfrm rot="10800000">
            <a:off x="8933688" y="0"/>
            <a:ext cx="3258312" cy="6858000"/>
          </a:xfrm>
          <a:prstGeom prst="rect">
            <a:avLst/>
          </a:prstGeom>
        </p:spPr>
      </p:pic>
      <p:sp>
        <p:nvSpPr>
          <p:cNvPr id="20" name="Content Placeholder 96">
            <a:extLst>
              <a:ext uri="{FF2B5EF4-FFF2-40B4-BE49-F238E27FC236}">
                <a16:creationId xmlns:a16="http://schemas.microsoft.com/office/drawing/2014/main" id="{ADAB44E4-3C80-C67C-EF97-F8499CD2156F}"/>
              </a:ext>
            </a:extLst>
          </p:cNvPr>
          <p:cNvSpPr>
            <a:spLocks noGrp="1"/>
          </p:cNvSpPr>
          <p:nvPr>
            <p:ph sz="quarter" idx="21" hasCustomPrompt="1"/>
          </p:nvPr>
        </p:nvSpPr>
        <p:spPr>
          <a:xfrm>
            <a:off x="6276213" y="2052085"/>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06</a:t>
            </a:r>
          </a:p>
        </p:txBody>
      </p:sp>
      <p:sp>
        <p:nvSpPr>
          <p:cNvPr id="22" name="Text Placeholder 102">
            <a:extLst>
              <a:ext uri="{FF2B5EF4-FFF2-40B4-BE49-F238E27FC236}">
                <a16:creationId xmlns:a16="http://schemas.microsoft.com/office/drawing/2014/main" id="{79BB9C92-3336-D58E-A2E3-AB3D76B935A0}"/>
              </a:ext>
            </a:extLst>
          </p:cNvPr>
          <p:cNvSpPr>
            <a:spLocks noGrp="1"/>
          </p:cNvSpPr>
          <p:nvPr>
            <p:ph type="body" sz="quarter" idx="22" hasCustomPrompt="1"/>
          </p:nvPr>
        </p:nvSpPr>
        <p:spPr>
          <a:xfrm>
            <a:off x="6276213" y="2480533"/>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6</a:t>
            </a:r>
          </a:p>
        </p:txBody>
      </p:sp>
      <p:sp>
        <p:nvSpPr>
          <p:cNvPr id="25" name="Text Placeholder 24">
            <a:extLst>
              <a:ext uri="{FF2B5EF4-FFF2-40B4-BE49-F238E27FC236}">
                <a16:creationId xmlns:a16="http://schemas.microsoft.com/office/drawing/2014/main" id="{B3C6EEC4-B06F-EDB8-6122-71F573B2A1D4}"/>
              </a:ext>
            </a:extLst>
          </p:cNvPr>
          <p:cNvSpPr>
            <a:spLocks noGrp="1"/>
          </p:cNvSpPr>
          <p:nvPr>
            <p:ph type="body" sz="quarter" idx="23" hasCustomPrompt="1"/>
          </p:nvPr>
        </p:nvSpPr>
        <p:spPr>
          <a:xfrm>
            <a:off x="635035" y="647231"/>
            <a:ext cx="1803365" cy="338554"/>
          </a:xfrm>
          <a:prstGeom prst="rect">
            <a:avLst/>
          </a:prstGeom>
        </p:spPr>
        <p:txBody>
          <a:bodyPr>
            <a:no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Agenda</a:t>
            </a:r>
          </a:p>
        </p:txBody>
      </p:sp>
      <p:sp>
        <p:nvSpPr>
          <p:cNvPr id="12" name="Content Placeholder 11">
            <a:extLst>
              <a:ext uri="{FF2B5EF4-FFF2-40B4-BE49-F238E27FC236}">
                <a16:creationId xmlns:a16="http://schemas.microsoft.com/office/drawing/2014/main" id="{2EC32F9F-DA05-D8F0-9EF1-06A12FC8083E}"/>
              </a:ext>
            </a:extLst>
          </p:cNvPr>
          <p:cNvSpPr>
            <a:spLocks noGrp="1"/>
          </p:cNvSpPr>
          <p:nvPr>
            <p:ph sz="quarter" idx="24"/>
          </p:nvPr>
        </p:nvSpPr>
        <p:spPr>
          <a:xfrm>
            <a:off x="6338881" y="2422945"/>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27" name="Content Placeholder 96">
            <a:extLst>
              <a:ext uri="{FF2B5EF4-FFF2-40B4-BE49-F238E27FC236}">
                <a16:creationId xmlns:a16="http://schemas.microsoft.com/office/drawing/2014/main" id="{78398FAE-4BD4-A49B-CD17-9D094754DF3C}"/>
              </a:ext>
            </a:extLst>
          </p:cNvPr>
          <p:cNvSpPr>
            <a:spLocks noGrp="1"/>
          </p:cNvSpPr>
          <p:nvPr>
            <p:ph sz="quarter" idx="25" hasCustomPrompt="1"/>
          </p:nvPr>
        </p:nvSpPr>
        <p:spPr>
          <a:xfrm>
            <a:off x="6273394" y="647231"/>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05</a:t>
            </a:r>
          </a:p>
        </p:txBody>
      </p:sp>
      <p:sp>
        <p:nvSpPr>
          <p:cNvPr id="28" name="Text Placeholder 102">
            <a:extLst>
              <a:ext uri="{FF2B5EF4-FFF2-40B4-BE49-F238E27FC236}">
                <a16:creationId xmlns:a16="http://schemas.microsoft.com/office/drawing/2014/main" id="{01980AB6-0C20-DB72-917E-013E24F0B04A}"/>
              </a:ext>
            </a:extLst>
          </p:cNvPr>
          <p:cNvSpPr>
            <a:spLocks noGrp="1"/>
          </p:cNvSpPr>
          <p:nvPr>
            <p:ph type="body" sz="quarter" idx="26" hasCustomPrompt="1"/>
          </p:nvPr>
        </p:nvSpPr>
        <p:spPr>
          <a:xfrm>
            <a:off x="6273394" y="1075679"/>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5</a:t>
            </a:r>
          </a:p>
        </p:txBody>
      </p:sp>
      <p:sp>
        <p:nvSpPr>
          <p:cNvPr id="29" name="Content Placeholder 11">
            <a:extLst>
              <a:ext uri="{FF2B5EF4-FFF2-40B4-BE49-F238E27FC236}">
                <a16:creationId xmlns:a16="http://schemas.microsoft.com/office/drawing/2014/main" id="{8A342A92-251D-6829-C9EF-8C6E272FDFDA}"/>
              </a:ext>
            </a:extLst>
          </p:cNvPr>
          <p:cNvSpPr>
            <a:spLocks noGrp="1"/>
          </p:cNvSpPr>
          <p:nvPr>
            <p:ph sz="quarter" idx="27"/>
          </p:nvPr>
        </p:nvSpPr>
        <p:spPr>
          <a:xfrm>
            <a:off x="6336062" y="1018091"/>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30" name="Content Placeholder 96">
            <a:extLst>
              <a:ext uri="{FF2B5EF4-FFF2-40B4-BE49-F238E27FC236}">
                <a16:creationId xmlns:a16="http://schemas.microsoft.com/office/drawing/2014/main" id="{B5CE9E84-43F2-579D-FB33-880D1BC920E4}"/>
              </a:ext>
            </a:extLst>
          </p:cNvPr>
          <p:cNvSpPr>
            <a:spLocks noGrp="1"/>
          </p:cNvSpPr>
          <p:nvPr>
            <p:ph sz="quarter" idx="28" hasCustomPrompt="1"/>
          </p:nvPr>
        </p:nvSpPr>
        <p:spPr>
          <a:xfrm>
            <a:off x="3267660" y="647231"/>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01</a:t>
            </a:r>
          </a:p>
        </p:txBody>
      </p:sp>
      <p:sp>
        <p:nvSpPr>
          <p:cNvPr id="31" name="Text Placeholder 102">
            <a:extLst>
              <a:ext uri="{FF2B5EF4-FFF2-40B4-BE49-F238E27FC236}">
                <a16:creationId xmlns:a16="http://schemas.microsoft.com/office/drawing/2014/main" id="{160C76D9-6EF2-5178-36DB-F4A87DDB4019}"/>
              </a:ext>
            </a:extLst>
          </p:cNvPr>
          <p:cNvSpPr>
            <a:spLocks noGrp="1"/>
          </p:cNvSpPr>
          <p:nvPr>
            <p:ph type="body" sz="quarter" idx="29" hasCustomPrompt="1"/>
          </p:nvPr>
        </p:nvSpPr>
        <p:spPr>
          <a:xfrm>
            <a:off x="3267660" y="1075679"/>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1</a:t>
            </a:r>
          </a:p>
        </p:txBody>
      </p:sp>
      <p:sp>
        <p:nvSpPr>
          <p:cNvPr id="32" name="Content Placeholder 11">
            <a:extLst>
              <a:ext uri="{FF2B5EF4-FFF2-40B4-BE49-F238E27FC236}">
                <a16:creationId xmlns:a16="http://schemas.microsoft.com/office/drawing/2014/main" id="{F7B0C2AA-9D35-6437-0660-87323E3B1792}"/>
              </a:ext>
            </a:extLst>
          </p:cNvPr>
          <p:cNvSpPr>
            <a:spLocks noGrp="1"/>
          </p:cNvSpPr>
          <p:nvPr>
            <p:ph sz="quarter" idx="30"/>
          </p:nvPr>
        </p:nvSpPr>
        <p:spPr>
          <a:xfrm>
            <a:off x="3330328" y="1018091"/>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33" name="Content Placeholder 96">
            <a:extLst>
              <a:ext uri="{FF2B5EF4-FFF2-40B4-BE49-F238E27FC236}">
                <a16:creationId xmlns:a16="http://schemas.microsoft.com/office/drawing/2014/main" id="{A89423B4-ACAB-A459-E4E9-CAEF8ECE48AD}"/>
              </a:ext>
            </a:extLst>
          </p:cNvPr>
          <p:cNvSpPr>
            <a:spLocks noGrp="1"/>
          </p:cNvSpPr>
          <p:nvPr>
            <p:ph sz="quarter" idx="31" hasCustomPrompt="1"/>
          </p:nvPr>
        </p:nvSpPr>
        <p:spPr>
          <a:xfrm>
            <a:off x="3267660" y="2052085"/>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02</a:t>
            </a:r>
          </a:p>
        </p:txBody>
      </p:sp>
      <p:sp>
        <p:nvSpPr>
          <p:cNvPr id="34" name="Text Placeholder 102">
            <a:extLst>
              <a:ext uri="{FF2B5EF4-FFF2-40B4-BE49-F238E27FC236}">
                <a16:creationId xmlns:a16="http://schemas.microsoft.com/office/drawing/2014/main" id="{1B5FA551-AA32-51AC-CBCE-283E50DBDD83}"/>
              </a:ext>
            </a:extLst>
          </p:cNvPr>
          <p:cNvSpPr>
            <a:spLocks noGrp="1"/>
          </p:cNvSpPr>
          <p:nvPr>
            <p:ph type="body" sz="quarter" idx="32" hasCustomPrompt="1"/>
          </p:nvPr>
        </p:nvSpPr>
        <p:spPr>
          <a:xfrm>
            <a:off x="3267660" y="2480533"/>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6</a:t>
            </a:r>
          </a:p>
        </p:txBody>
      </p:sp>
      <p:sp>
        <p:nvSpPr>
          <p:cNvPr id="35" name="Content Placeholder 11">
            <a:extLst>
              <a:ext uri="{FF2B5EF4-FFF2-40B4-BE49-F238E27FC236}">
                <a16:creationId xmlns:a16="http://schemas.microsoft.com/office/drawing/2014/main" id="{0F84AE03-5499-1A27-0C79-E31A5C600FFA}"/>
              </a:ext>
            </a:extLst>
          </p:cNvPr>
          <p:cNvSpPr>
            <a:spLocks noGrp="1"/>
          </p:cNvSpPr>
          <p:nvPr>
            <p:ph sz="quarter" idx="33"/>
          </p:nvPr>
        </p:nvSpPr>
        <p:spPr>
          <a:xfrm>
            <a:off x="3330328" y="2422945"/>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42" name="Content Placeholder 96">
            <a:extLst>
              <a:ext uri="{FF2B5EF4-FFF2-40B4-BE49-F238E27FC236}">
                <a16:creationId xmlns:a16="http://schemas.microsoft.com/office/drawing/2014/main" id="{9034F26E-F07A-2E20-5DE4-0991D5E69EFC}"/>
              </a:ext>
            </a:extLst>
          </p:cNvPr>
          <p:cNvSpPr>
            <a:spLocks noGrp="1"/>
          </p:cNvSpPr>
          <p:nvPr>
            <p:ph sz="quarter" idx="34" hasCustomPrompt="1"/>
          </p:nvPr>
        </p:nvSpPr>
        <p:spPr>
          <a:xfrm>
            <a:off x="3267660" y="3432102"/>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03</a:t>
            </a:r>
          </a:p>
        </p:txBody>
      </p:sp>
      <p:sp>
        <p:nvSpPr>
          <p:cNvPr id="43" name="Text Placeholder 102">
            <a:extLst>
              <a:ext uri="{FF2B5EF4-FFF2-40B4-BE49-F238E27FC236}">
                <a16:creationId xmlns:a16="http://schemas.microsoft.com/office/drawing/2014/main" id="{5DD7AC03-A38A-3672-D6D5-8CAB420DE959}"/>
              </a:ext>
            </a:extLst>
          </p:cNvPr>
          <p:cNvSpPr>
            <a:spLocks noGrp="1"/>
          </p:cNvSpPr>
          <p:nvPr>
            <p:ph type="body" sz="quarter" idx="35" hasCustomPrompt="1"/>
          </p:nvPr>
        </p:nvSpPr>
        <p:spPr>
          <a:xfrm>
            <a:off x="3267660" y="3860550"/>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3</a:t>
            </a:r>
          </a:p>
        </p:txBody>
      </p:sp>
      <p:sp>
        <p:nvSpPr>
          <p:cNvPr id="44" name="Content Placeholder 11">
            <a:extLst>
              <a:ext uri="{FF2B5EF4-FFF2-40B4-BE49-F238E27FC236}">
                <a16:creationId xmlns:a16="http://schemas.microsoft.com/office/drawing/2014/main" id="{A8849203-D983-08BB-6923-223F4B93A337}"/>
              </a:ext>
            </a:extLst>
          </p:cNvPr>
          <p:cNvSpPr>
            <a:spLocks noGrp="1"/>
          </p:cNvSpPr>
          <p:nvPr>
            <p:ph sz="quarter" idx="36"/>
          </p:nvPr>
        </p:nvSpPr>
        <p:spPr>
          <a:xfrm>
            <a:off x="3330328" y="3802962"/>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45" name="Content Placeholder 96">
            <a:extLst>
              <a:ext uri="{FF2B5EF4-FFF2-40B4-BE49-F238E27FC236}">
                <a16:creationId xmlns:a16="http://schemas.microsoft.com/office/drawing/2014/main" id="{E4982BD0-91D6-D4B2-6AD2-89E3D3301468}"/>
              </a:ext>
            </a:extLst>
          </p:cNvPr>
          <p:cNvSpPr>
            <a:spLocks noGrp="1"/>
          </p:cNvSpPr>
          <p:nvPr>
            <p:ph sz="quarter" idx="37" hasCustomPrompt="1"/>
          </p:nvPr>
        </p:nvSpPr>
        <p:spPr>
          <a:xfrm>
            <a:off x="3267660" y="4836956"/>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04</a:t>
            </a:r>
          </a:p>
        </p:txBody>
      </p:sp>
      <p:sp>
        <p:nvSpPr>
          <p:cNvPr id="46" name="Text Placeholder 102">
            <a:extLst>
              <a:ext uri="{FF2B5EF4-FFF2-40B4-BE49-F238E27FC236}">
                <a16:creationId xmlns:a16="http://schemas.microsoft.com/office/drawing/2014/main" id="{C7134A6A-3C36-673F-2C0D-3C754F15D8BD}"/>
              </a:ext>
            </a:extLst>
          </p:cNvPr>
          <p:cNvSpPr>
            <a:spLocks noGrp="1"/>
          </p:cNvSpPr>
          <p:nvPr>
            <p:ph type="body" sz="quarter" idx="38" hasCustomPrompt="1"/>
          </p:nvPr>
        </p:nvSpPr>
        <p:spPr>
          <a:xfrm>
            <a:off x="3267660" y="5265404"/>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4</a:t>
            </a:r>
          </a:p>
        </p:txBody>
      </p:sp>
      <p:sp>
        <p:nvSpPr>
          <p:cNvPr id="47" name="Content Placeholder 11">
            <a:extLst>
              <a:ext uri="{FF2B5EF4-FFF2-40B4-BE49-F238E27FC236}">
                <a16:creationId xmlns:a16="http://schemas.microsoft.com/office/drawing/2014/main" id="{FBA24696-66EA-D1CE-2C39-C4F477808061}"/>
              </a:ext>
            </a:extLst>
          </p:cNvPr>
          <p:cNvSpPr>
            <a:spLocks noGrp="1"/>
          </p:cNvSpPr>
          <p:nvPr>
            <p:ph sz="quarter" idx="39"/>
          </p:nvPr>
        </p:nvSpPr>
        <p:spPr>
          <a:xfrm>
            <a:off x="3330328" y="5207816"/>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51" name="Content Placeholder 96">
            <a:extLst>
              <a:ext uri="{FF2B5EF4-FFF2-40B4-BE49-F238E27FC236}">
                <a16:creationId xmlns:a16="http://schemas.microsoft.com/office/drawing/2014/main" id="{5501C2A1-8D94-B3D2-4EAF-3FF1C258AE1F}"/>
              </a:ext>
            </a:extLst>
          </p:cNvPr>
          <p:cNvSpPr>
            <a:spLocks noGrp="1"/>
          </p:cNvSpPr>
          <p:nvPr>
            <p:ph sz="quarter" idx="40" hasCustomPrompt="1"/>
          </p:nvPr>
        </p:nvSpPr>
        <p:spPr>
          <a:xfrm>
            <a:off x="6270575" y="3432102"/>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07</a:t>
            </a:r>
          </a:p>
        </p:txBody>
      </p:sp>
      <p:sp>
        <p:nvSpPr>
          <p:cNvPr id="52" name="Text Placeholder 102">
            <a:extLst>
              <a:ext uri="{FF2B5EF4-FFF2-40B4-BE49-F238E27FC236}">
                <a16:creationId xmlns:a16="http://schemas.microsoft.com/office/drawing/2014/main" id="{1A7E364D-244B-1175-2641-CBB84A1FC874}"/>
              </a:ext>
            </a:extLst>
          </p:cNvPr>
          <p:cNvSpPr>
            <a:spLocks noGrp="1"/>
          </p:cNvSpPr>
          <p:nvPr>
            <p:ph type="body" sz="quarter" idx="41" hasCustomPrompt="1"/>
          </p:nvPr>
        </p:nvSpPr>
        <p:spPr>
          <a:xfrm>
            <a:off x="6270575" y="3860550"/>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7</a:t>
            </a:r>
          </a:p>
        </p:txBody>
      </p:sp>
      <p:sp>
        <p:nvSpPr>
          <p:cNvPr id="53" name="Content Placeholder 11">
            <a:extLst>
              <a:ext uri="{FF2B5EF4-FFF2-40B4-BE49-F238E27FC236}">
                <a16:creationId xmlns:a16="http://schemas.microsoft.com/office/drawing/2014/main" id="{B3BCD9ED-0597-534C-2DDB-31BE4D63BADB}"/>
              </a:ext>
            </a:extLst>
          </p:cNvPr>
          <p:cNvSpPr>
            <a:spLocks noGrp="1"/>
          </p:cNvSpPr>
          <p:nvPr>
            <p:ph sz="quarter" idx="42"/>
          </p:nvPr>
        </p:nvSpPr>
        <p:spPr>
          <a:xfrm>
            <a:off x="6333243" y="3802962"/>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Tree>
    <p:extLst>
      <p:ext uri="{BB962C8B-B14F-4D97-AF65-F5344CB8AC3E}">
        <p14:creationId xmlns:p14="http://schemas.microsoft.com/office/powerpoint/2010/main" val="4220400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theme" Target="../theme/theme3.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theme" Target="../theme/theme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9" Type="http://schemas.openxmlformats.org/officeDocument/2006/relationships/slideLayout" Target="../slideLayouts/slideLayout74.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42" Type="http://schemas.openxmlformats.org/officeDocument/2006/relationships/slideLayout" Target="../slideLayouts/slideLayout77.xml"/><Relationship Id="rId47" Type="http://schemas.openxmlformats.org/officeDocument/2006/relationships/slideLayout" Target="../slideLayouts/slideLayout82.xml"/><Relationship Id="rId50" Type="http://schemas.openxmlformats.org/officeDocument/2006/relationships/slideLayout" Target="../slideLayouts/slideLayout85.xml"/><Relationship Id="rId7" Type="http://schemas.openxmlformats.org/officeDocument/2006/relationships/slideLayout" Target="../slideLayouts/slideLayout4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9" Type="http://schemas.openxmlformats.org/officeDocument/2006/relationships/slideLayout" Target="../slideLayouts/slideLayout64.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37" Type="http://schemas.openxmlformats.org/officeDocument/2006/relationships/slideLayout" Target="../slideLayouts/slideLayout72.xml"/><Relationship Id="rId40" Type="http://schemas.openxmlformats.org/officeDocument/2006/relationships/slideLayout" Target="../slideLayouts/slideLayout75.xml"/><Relationship Id="rId45" Type="http://schemas.openxmlformats.org/officeDocument/2006/relationships/slideLayout" Target="../slideLayouts/slideLayout80.xml"/><Relationship Id="rId53" Type="http://schemas.openxmlformats.org/officeDocument/2006/relationships/image" Target="../media/image17.png"/><Relationship Id="rId5" Type="http://schemas.openxmlformats.org/officeDocument/2006/relationships/slideLayout" Target="../slideLayouts/slideLayout40.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4" Type="http://schemas.openxmlformats.org/officeDocument/2006/relationships/slideLayout" Target="../slideLayouts/slideLayout79.xml"/><Relationship Id="rId52" Type="http://schemas.openxmlformats.org/officeDocument/2006/relationships/theme" Target="../theme/theme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slideLayout" Target="../slideLayouts/slideLayout70.xml"/><Relationship Id="rId43" Type="http://schemas.openxmlformats.org/officeDocument/2006/relationships/slideLayout" Target="../slideLayouts/slideLayout78.xml"/><Relationship Id="rId48" Type="http://schemas.openxmlformats.org/officeDocument/2006/relationships/slideLayout" Target="../slideLayouts/slideLayout83.xml"/><Relationship Id="rId8" Type="http://schemas.openxmlformats.org/officeDocument/2006/relationships/slideLayout" Target="../slideLayouts/slideLayout43.xml"/><Relationship Id="rId51" Type="http://schemas.openxmlformats.org/officeDocument/2006/relationships/slideLayout" Target="../slideLayouts/slideLayout86.xml"/><Relationship Id="rId3" Type="http://schemas.openxmlformats.org/officeDocument/2006/relationships/slideLayout" Target="../slideLayouts/slideLayout38.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38" Type="http://schemas.openxmlformats.org/officeDocument/2006/relationships/slideLayout" Target="../slideLayouts/slideLayout73.xml"/><Relationship Id="rId46" Type="http://schemas.openxmlformats.org/officeDocument/2006/relationships/slideLayout" Target="../slideLayouts/slideLayout81.xml"/><Relationship Id="rId20" Type="http://schemas.openxmlformats.org/officeDocument/2006/relationships/slideLayout" Target="../slideLayouts/slideLayout55.xml"/><Relationship Id="rId41" Type="http://schemas.openxmlformats.org/officeDocument/2006/relationships/slideLayout" Target="../slideLayouts/slideLayout76.xml"/><Relationship Id="rId54" Type="http://schemas.openxmlformats.org/officeDocument/2006/relationships/image" Target="../media/image18.svg"/><Relationship Id="rId1" Type="http://schemas.openxmlformats.org/officeDocument/2006/relationships/slideLayout" Target="../slideLayouts/slideLayout36.xml"/><Relationship Id="rId6" Type="http://schemas.openxmlformats.org/officeDocument/2006/relationships/slideLayout" Target="../slideLayouts/slideLayout41.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slideLayout" Target="../slideLayouts/slideLayout71.xml"/><Relationship Id="rId49" Type="http://schemas.openxmlformats.org/officeDocument/2006/relationships/slideLayout" Target="../slideLayouts/slideLayout8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Title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4098733168"/>
      </p:ext>
    </p:extLst>
  </p:cSld>
  <p:clrMap bg1="lt1" tx1="dk1" bg2="lt2" tx2="dk2" accent1="accent1" accent2="accent2" accent3="accent3" accent4="accent4" accent5="accent5" accent6="accent6" hlink="hlink" folHlink="folHlink"/>
  <p:sldLayoutIdLst>
    <p:sldLayoutId id="2147483675" r:id="rId1"/>
    <p:sldLayoutId id="2147483649" r:id="rId2"/>
    <p:sldLayoutId id="2147483745" r:id="rId3"/>
    <p:sldLayoutId id="2147483798" r:id="rId4"/>
    <p:sldLayoutId id="2147483799" r:id="rId5"/>
    <p:sldLayoutId id="2147483800" r:id="rId6"/>
    <p:sldLayoutId id="2147483801" r:id="rId7"/>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Content / Agenda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1861143777"/>
      </p:ext>
    </p:extLst>
  </p:cSld>
  <p:clrMap bg1="lt1" tx1="dk1" bg2="lt2" tx2="dk2" accent1="accent1" accent2="accent2" accent3="accent3" accent4="accent4" accent5="accent5" accent6="accent6" hlink="hlink" folHlink="folHlink"/>
  <p:sldLayoutIdLst>
    <p:sldLayoutId id="2147483670" r:id="rId1"/>
    <p:sldLayoutId id="2147483650" r:id="rId2"/>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Section Title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4189644909"/>
      </p:ext>
    </p:extLst>
  </p:cSld>
  <p:clrMap bg1="lt1" tx1="dk1" bg2="lt2" tx2="dk2" accent1="accent1" accent2="accent2" accent3="accent3" accent4="accent4" accent5="accent5" accent6="accent6" hlink="hlink" folHlink="folHlink"/>
  <p:sldLayoutIdLst>
    <p:sldLayoutId id="2147483652" r:id="rId1"/>
    <p:sldLayoutId id="2147483660" r:id="rId2"/>
    <p:sldLayoutId id="2147483661" r:id="rId3"/>
    <p:sldLayoutId id="2147483662" r:id="rId4"/>
    <p:sldLayoutId id="2147483663" r:id="rId5"/>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Body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597182248"/>
      </p:ext>
    </p:extLst>
  </p:cSld>
  <p:clrMap bg1="lt1" tx1="dk1" bg2="lt2" tx2="dk2" accent1="accent1" accent2="accent2" accent3="accent3" accent4="accent4" accent5="accent5" accent6="accent6" hlink="hlink" folHlink="folHlink"/>
  <p:sldLayoutIdLst>
    <p:sldLayoutId id="2147483673" r:id="rId1"/>
    <p:sldLayoutId id="2147483669" r:id="rId2"/>
    <p:sldLayoutId id="2147483739" r:id="rId3"/>
    <p:sldLayoutId id="2147483740" r:id="rId4"/>
    <p:sldLayoutId id="2147483741" r:id="rId5"/>
    <p:sldLayoutId id="2147483742" r:id="rId6"/>
    <p:sldLayoutId id="2147483743" r:id="rId7"/>
    <p:sldLayoutId id="2147483744" r:id="rId8"/>
    <p:sldLayoutId id="2147483653" r:id="rId9"/>
    <p:sldLayoutId id="2147483665" r:id="rId10"/>
    <p:sldLayoutId id="2147483664" r:id="rId11"/>
    <p:sldLayoutId id="2147483654" r:id="rId12"/>
    <p:sldLayoutId id="2147483736" r:id="rId13"/>
    <p:sldLayoutId id="2147483737" r:id="rId14"/>
    <p:sldLayoutId id="2147483674" r:id="rId15"/>
    <p:sldLayoutId id="2147483666" r:id="rId16"/>
    <p:sldLayoutId id="2147483668" r:id="rId17"/>
    <p:sldLayoutId id="2147483672" r:id="rId18"/>
    <p:sldLayoutId id="2147483671" r:id="rId19"/>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Thank You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4127475901"/>
      </p:ext>
    </p:extLst>
  </p:cSld>
  <p:clrMap bg1="lt1" tx1="dk1" bg2="lt2" tx2="dk2" accent1="accent1" accent2="accent2" accent3="accent3" accent4="accent4" accent5="accent5" accent6="accent6" hlink="hlink" folHlink="folHlink"/>
  <p:sldLayoutIdLst>
    <p:sldLayoutId id="2147483667" r:id="rId1"/>
    <p:sldLayoutId id="2147483676" r:id="rId2"/>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3">
            <a:extLst>
              <a:ext uri="{96DAC541-7B7A-43D3-8B79-37D633B846F1}">
                <asvg:svgBlip xmlns:asvg="http://schemas.microsoft.com/office/drawing/2016/SVG/main" r:embed="rId54"/>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428372149"/>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 id="2147483769" r:id="rId23"/>
    <p:sldLayoutId id="2147483770" r:id="rId24"/>
    <p:sldLayoutId id="2147483771" r:id="rId25"/>
    <p:sldLayoutId id="2147483772" r:id="rId26"/>
    <p:sldLayoutId id="2147483773" r:id="rId27"/>
    <p:sldLayoutId id="2147483774" r:id="rId28"/>
    <p:sldLayoutId id="2147483775" r:id="rId29"/>
    <p:sldLayoutId id="2147483776" r:id="rId30"/>
    <p:sldLayoutId id="2147483777" r:id="rId31"/>
    <p:sldLayoutId id="2147483778" r:id="rId32"/>
    <p:sldLayoutId id="2147483779" r:id="rId33"/>
    <p:sldLayoutId id="2147483780" r:id="rId34"/>
    <p:sldLayoutId id="2147483781" r:id="rId35"/>
    <p:sldLayoutId id="2147483782" r:id="rId36"/>
    <p:sldLayoutId id="2147483783" r:id="rId37"/>
    <p:sldLayoutId id="2147483784" r:id="rId38"/>
    <p:sldLayoutId id="2147483785" r:id="rId39"/>
    <p:sldLayoutId id="2147483786" r:id="rId40"/>
    <p:sldLayoutId id="2147483787" r:id="rId41"/>
    <p:sldLayoutId id="2147483788" r:id="rId42"/>
    <p:sldLayoutId id="2147483789" r:id="rId43"/>
    <p:sldLayoutId id="2147483790" r:id="rId44"/>
    <p:sldLayoutId id="2147483791" r:id="rId45"/>
    <p:sldLayoutId id="2147483792" r:id="rId46"/>
    <p:sldLayoutId id="2147483793" r:id="rId47"/>
    <p:sldLayoutId id="2147483794" r:id="rId48"/>
    <p:sldLayoutId id="2147483795" r:id="rId49"/>
    <p:sldLayoutId id="2147483796" r:id="rId50"/>
    <p:sldLayoutId id="2147483797" r:id="rId5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8.gif"/><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0.svg"/><Relationship Id="rId2" Type="http://schemas.openxmlformats.org/officeDocument/2006/relationships/image" Target="../media/image89.png"/><Relationship Id="rId1" Type="http://schemas.openxmlformats.org/officeDocument/2006/relationships/slideLayout" Target="../slideLayouts/slideLayout6.xml"/><Relationship Id="rId4" Type="http://schemas.openxmlformats.org/officeDocument/2006/relationships/image" Target="../media/image76.png"/></Relationships>
</file>

<file path=ppt/slides/_rels/slide12.xml.rels><?xml version="1.0" encoding="UTF-8" standalone="yes"?>
<Relationships xmlns="http://schemas.openxmlformats.org/package/2006/relationships"><Relationship Id="rId2" Type="http://schemas.openxmlformats.org/officeDocument/2006/relationships/image" Target="../media/image91.gif"/><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learn.microsoft.com/en-us/fabric/data-science/tutorial-data-science-introduction"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56.svg"/><Relationship Id="rId13" Type="http://schemas.openxmlformats.org/officeDocument/2006/relationships/image" Target="../media/image61.png"/><Relationship Id="rId18" Type="http://schemas.openxmlformats.org/officeDocument/2006/relationships/image" Target="../media/image66.svg"/><Relationship Id="rId3" Type="http://schemas.openxmlformats.org/officeDocument/2006/relationships/image" Target="../media/image51.png"/><Relationship Id="rId7" Type="http://schemas.openxmlformats.org/officeDocument/2006/relationships/image" Target="../media/image55.png"/><Relationship Id="rId12" Type="http://schemas.openxmlformats.org/officeDocument/2006/relationships/image" Target="../media/image60.svg"/><Relationship Id="rId17" Type="http://schemas.openxmlformats.org/officeDocument/2006/relationships/image" Target="../media/image65.png"/><Relationship Id="rId2" Type="http://schemas.openxmlformats.org/officeDocument/2006/relationships/notesSlide" Target="../notesSlides/notesSlide1.xml"/><Relationship Id="rId16" Type="http://schemas.openxmlformats.org/officeDocument/2006/relationships/image" Target="../media/image64.svg"/><Relationship Id="rId1" Type="http://schemas.openxmlformats.org/officeDocument/2006/relationships/slideLayout" Target="../slideLayouts/slideLayout48.xml"/><Relationship Id="rId6" Type="http://schemas.openxmlformats.org/officeDocument/2006/relationships/image" Target="../media/image54.svg"/><Relationship Id="rId11" Type="http://schemas.openxmlformats.org/officeDocument/2006/relationships/image" Target="../media/image59.png"/><Relationship Id="rId5" Type="http://schemas.openxmlformats.org/officeDocument/2006/relationships/image" Target="../media/image53.png"/><Relationship Id="rId15" Type="http://schemas.openxmlformats.org/officeDocument/2006/relationships/image" Target="../media/image63.png"/><Relationship Id="rId10" Type="http://schemas.openxmlformats.org/officeDocument/2006/relationships/image" Target="../media/image58.svg"/><Relationship Id="rId4" Type="http://schemas.openxmlformats.org/officeDocument/2006/relationships/image" Target="../media/image52.png"/><Relationship Id="rId9" Type="http://schemas.openxmlformats.org/officeDocument/2006/relationships/image" Target="../media/image57.png"/><Relationship Id="rId14" Type="http://schemas.openxmlformats.org/officeDocument/2006/relationships/image" Target="../media/image62.svg"/></Relationships>
</file>

<file path=ppt/slides/_rels/slide3.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xml"/><Relationship Id="rId1" Type="http://schemas.openxmlformats.org/officeDocument/2006/relationships/slideLayout" Target="../slideLayouts/slideLayout48.xml"/><Relationship Id="rId6" Type="http://schemas.openxmlformats.org/officeDocument/2006/relationships/image" Target="../media/image64.svg"/><Relationship Id="rId5" Type="http://schemas.openxmlformats.org/officeDocument/2006/relationships/image" Target="../media/image63.png"/><Relationship Id="rId4" Type="http://schemas.openxmlformats.org/officeDocument/2006/relationships/image" Target="../media/image68.png"/></Relationships>
</file>

<file path=ppt/slides/_rels/slide4.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image" Target="../media/image69.emf"/><Relationship Id="rId7" Type="http://schemas.openxmlformats.org/officeDocument/2006/relationships/image" Target="../media/image73.emf"/><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72.emf"/><Relationship Id="rId5" Type="http://schemas.openxmlformats.org/officeDocument/2006/relationships/image" Target="../media/image71.emf"/><Relationship Id="rId4" Type="http://schemas.openxmlformats.org/officeDocument/2006/relationships/image" Target="../media/image70.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3.png"/><Relationship Id="rId3" Type="http://schemas.openxmlformats.org/officeDocument/2006/relationships/image" Target="../media/image59.png"/><Relationship Id="rId7" Type="http://schemas.openxmlformats.org/officeDocument/2006/relationships/image" Target="../media/image77.png"/><Relationship Id="rId12" Type="http://schemas.openxmlformats.org/officeDocument/2006/relationships/image" Target="../media/image82.sv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76.png"/><Relationship Id="rId11" Type="http://schemas.openxmlformats.org/officeDocument/2006/relationships/image" Target="../media/image81.png"/><Relationship Id="rId5" Type="http://schemas.openxmlformats.org/officeDocument/2006/relationships/image" Target="../media/image75.png"/><Relationship Id="rId10" Type="http://schemas.openxmlformats.org/officeDocument/2006/relationships/image" Target="../media/image80.svg"/><Relationship Id="rId4" Type="http://schemas.openxmlformats.org/officeDocument/2006/relationships/image" Target="../media/image60.svg"/><Relationship Id="rId9" Type="http://schemas.openxmlformats.org/officeDocument/2006/relationships/image" Target="../media/image79.png"/><Relationship Id="rId14" Type="http://schemas.openxmlformats.org/officeDocument/2006/relationships/image" Target="../media/image84.svg"/></Relationships>
</file>

<file path=ppt/slides/_rels/slide7.xml.rels><?xml version="1.0" encoding="UTF-8" standalone="yes"?>
<Relationships xmlns="http://schemas.openxmlformats.org/package/2006/relationships"><Relationship Id="rId2" Type="http://schemas.openxmlformats.org/officeDocument/2006/relationships/image" Target="../media/image85.g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6.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7.gi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F41313E-23CC-E31A-633C-C6AF4E41BA25}"/>
              </a:ext>
            </a:extLst>
          </p:cNvPr>
          <p:cNvSpPr>
            <a:spLocks noGrp="1"/>
          </p:cNvSpPr>
          <p:nvPr>
            <p:ph type="subTitle" idx="1"/>
          </p:nvPr>
        </p:nvSpPr>
        <p:spPr/>
        <p:txBody>
          <a:bodyPr/>
          <a:lstStyle/>
          <a:p>
            <a:r>
              <a:rPr lang="en-US" sz="2800" dirty="0"/>
              <a:t>Henri Schulte</a:t>
            </a:r>
            <a:br>
              <a:rPr lang="en-US" sz="2400" dirty="0"/>
            </a:br>
            <a:r>
              <a:rPr lang="en-US" sz="1800" dirty="0"/>
              <a:t>Partner Solution Architect</a:t>
            </a:r>
            <a:br>
              <a:rPr lang="en-US" sz="1800" dirty="0"/>
            </a:br>
            <a:r>
              <a:rPr lang="en-US" sz="1800" dirty="0"/>
              <a:t>Microsoft Denmark</a:t>
            </a:r>
            <a:endParaRPr lang="en-US" sz="2800" dirty="0"/>
          </a:p>
        </p:txBody>
      </p:sp>
      <p:sp>
        <p:nvSpPr>
          <p:cNvPr id="3" name="Title 2">
            <a:extLst>
              <a:ext uri="{FF2B5EF4-FFF2-40B4-BE49-F238E27FC236}">
                <a16:creationId xmlns:a16="http://schemas.microsoft.com/office/drawing/2014/main" id="{4578E035-6740-D884-BBD8-E09D259103A2}"/>
              </a:ext>
            </a:extLst>
          </p:cNvPr>
          <p:cNvSpPr>
            <a:spLocks noGrp="1"/>
          </p:cNvSpPr>
          <p:nvPr>
            <p:ph type="title"/>
          </p:nvPr>
        </p:nvSpPr>
        <p:spPr/>
        <p:txBody>
          <a:bodyPr/>
          <a:lstStyle/>
          <a:p>
            <a:r>
              <a:rPr lang="en-US" dirty="0"/>
              <a:t>Fabric Data Science</a:t>
            </a:r>
          </a:p>
        </p:txBody>
      </p:sp>
    </p:spTree>
    <p:extLst>
      <p:ext uri="{BB962C8B-B14F-4D97-AF65-F5344CB8AC3E}">
        <p14:creationId xmlns:p14="http://schemas.microsoft.com/office/powerpoint/2010/main" val="36326995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E7552-5FEA-74D4-4D6E-03460E2095B2}"/>
              </a:ext>
            </a:extLst>
          </p:cNvPr>
          <p:cNvSpPr>
            <a:spLocks noGrp="1"/>
          </p:cNvSpPr>
          <p:nvPr>
            <p:ph type="title"/>
          </p:nvPr>
        </p:nvSpPr>
        <p:spPr/>
        <p:txBody>
          <a:bodyPr/>
          <a:lstStyle/>
          <a:p>
            <a:r>
              <a:rPr lang="en-US">
                <a:cs typeface="Segoe UI Semibold"/>
              </a:rPr>
              <a:t>Low-code batch scoring with </a:t>
            </a:r>
            <a:r>
              <a:rPr lang="en-US">
                <a:latin typeface="Consolas"/>
                <a:cs typeface="Segoe UI Semibold"/>
              </a:rPr>
              <a:t>PREDICT </a:t>
            </a:r>
          </a:p>
        </p:txBody>
      </p:sp>
      <p:sp>
        <p:nvSpPr>
          <p:cNvPr id="3" name="TextBox 2">
            <a:extLst>
              <a:ext uri="{FF2B5EF4-FFF2-40B4-BE49-F238E27FC236}">
                <a16:creationId xmlns:a16="http://schemas.microsoft.com/office/drawing/2014/main" id="{EF671000-8B42-DB21-C6DE-471AB8DC335A}"/>
              </a:ext>
            </a:extLst>
          </p:cNvPr>
          <p:cNvSpPr txBox="1"/>
          <p:nvPr/>
        </p:nvSpPr>
        <p:spPr>
          <a:xfrm>
            <a:off x="588263" y="1974480"/>
            <a:ext cx="4114800" cy="2585323"/>
          </a:xfrm>
          <a:prstGeom prst="rect">
            <a:avLst/>
          </a:prstGeom>
          <a:noFill/>
        </p:spPr>
        <p:txBody>
          <a:bodyPr wrap="square" lIns="0" tIns="0" rIns="0" bIns="0" rtlCol="0" anchor="t">
            <a:spAutoFit/>
          </a:bodyPr>
          <a:lstStyle/>
          <a:p>
            <a:pPr>
              <a:spcAft>
                <a:spcPts val="1200"/>
              </a:spcAft>
              <a:defRPr/>
            </a:pPr>
            <a:r>
              <a:rPr lang="en-US" sz="1800">
                <a:cs typeface="Segoe UI Semibold"/>
              </a:rPr>
              <a:t>Get started with </a:t>
            </a:r>
            <a:r>
              <a:rPr lang="en-US" sz="1800">
                <a:solidFill>
                  <a:schemeClr val="accent3"/>
                </a:solidFill>
                <a:latin typeface="+mj-lt"/>
                <a:cs typeface="Segoe UI Semibold"/>
              </a:rPr>
              <a:t>PREDICT </a:t>
            </a:r>
            <a:r>
              <a:rPr lang="en-US" sz="1800">
                <a:cs typeface="Segoe UI Semibold"/>
              </a:rPr>
              <a:t>directly from the UI, using a </a:t>
            </a:r>
            <a:r>
              <a:rPr lang="en-US" sz="1800">
                <a:solidFill>
                  <a:schemeClr val="accent3"/>
                </a:solidFill>
                <a:latin typeface="+mj-lt"/>
                <a:cs typeface="Segoe UI Semibold"/>
              </a:rPr>
              <a:t>guided experience </a:t>
            </a:r>
            <a:r>
              <a:rPr lang="en-US" sz="1800">
                <a:cs typeface="Segoe UI Semibold"/>
              </a:rPr>
              <a:t>to deploy models </a:t>
            </a:r>
            <a:r>
              <a:rPr lang="en-US" sz="1800">
                <a:solidFill>
                  <a:schemeClr val="accent3"/>
                </a:solidFill>
                <a:latin typeface="+mj-lt"/>
                <a:cs typeface="Segoe UI Semibold"/>
              </a:rPr>
              <a:t>in a matter of clicks</a:t>
            </a:r>
          </a:p>
          <a:p>
            <a:pPr marL="182880" indent="-182880">
              <a:spcAft>
                <a:spcPts val="600"/>
              </a:spcAft>
              <a:buFont typeface="Arial"/>
              <a:buChar char="•"/>
              <a:defRPr/>
            </a:pPr>
            <a:r>
              <a:rPr lang="en-US" sz="1600">
                <a:latin typeface="Segoe UI"/>
                <a:cs typeface="Segoe UI"/>
              </a:rPr>
              <a:t>Select source data</a:t>
            </a:r>
          </a:p>
          <a:p>
            <a:pPr marL="182880" indent="-182880">
              <a:spcAft>
                <a:spcPts val="600"/>
              </a:spcAft>
              <a:buFont typeface="Arial"/>
              <a:buChar char="•"/>
              <a:defRPr/>
            </a:pPr>
            <a:r>
              <a:rPr lang="en-US" sz="1600">
                <a:latin typeface="Segoe UI"/>
                <a:cs typeface="Segoe UI"/>
              </a:rPr>
              <a:t>Map it to your model's inputs</a:t>
            </a:r>
          </a:p>
          <a:p>
            <a:pPr marL="182880" indent="-182880">
              <a:spcAft>
                <a:spcPts val="1200"/>
              </a:spcAft>
              <a:buFont typeface="Arial"/>
              <a:buChar char="•"/>
              <a:defRPr/>
            </a:pPr>
            <a:r>
              <a:rPr lang="en-US" sz="1600">
                <a:latin typeface="Segoe UI"/>
                <a:cs typeface="Segoe UI"/>
              </a:rPr>
              <a:t>Choose an output destination</a:t>
            </a:r>
          </a:p>
          <a:p>
            <a:pPr>
              <a:spcAft>
                <a:spcPts val="600"/>
              </a:spcAft>
              <a:defRPr/>
            </a:pPr>
            <a:r>
              <a:rPr lang="en-US" sz="1800">
                <a:latin typeface="Segoe UI"/>
                <a:cs typeface="Segoe UI"/>
              </a:rPr>
              <a:t>We'll handle the rest and generate code for you!</a:t>
            </a:r>
          </a:p>
        </p:txBody>
      </p:sp>
      <p:sp>
        <p:nvSpPr>
          <p:cNvPr id="6" name="Rectangle: Top Corners Rounded 5">
            <a:extLst>
              <a:ext uri="{FF2B5EF4-FFF2-40B4-BE49-F238E27FC236}">
                <a16:creationId xmlns:a16="http://schemas.microsoft.com/office/drawing/2014/main" id="{B946A6E1-53F1-304E-8959-5AD6E6880310}"/>
              </a:ext>
              <a:ext uri="{C183D7F6-B498-43B3-948B-1728B52AA6E4}">
                <adec:decorative xmlns:adec="http://schemas.microsoft.com/office/drawing/2017/decorative" val="1"/>
              </a:ext>
            </a:extLst>
          </p:cNvPr>
          <p:cNvSpPr/>
          <p:nvPr/>
        </p:nvSpPr>
        <p:spPr bwMode="auto">
          <a:xfrm rot="16200000">
            <a:off x="6673828" y="437419"/>
            <a:ext cx="4499187" cy="6537159"/>
          </a:xfrm>
          <a:prstGeom prst="round2SameRect">
            <a:avLst>
              <a:gd name="adj1" fmla="val 3402"/>
              <a:gd name="adj2" fmla="val 0"/>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4" name="Picture 3">
            <a:extLst>
              <a:ext uri="{FF2B5EF4-FFF2-40B4-BE49-F238E27FC236}">
                <a16:creationId xmlns:a16="http://schemas.microsoft.com/office/drawing/2014/main" id="{0E626DF8-C4A4-F77C-AC93-20E33B0BA661}"/>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871410" y="1707878"/>
            <a:ext cx="6320590" cy="3991795"/>
          </a:xfrm>
          <a:prstGeom prst="rect">
            <a:avLst/>
          </a:prstGeom>
          <a:effectLst/>
        </p:spPr>
      </p:pic>
      <p:sp>
        <p:nvSpPr>
          <p:cNvPr id="5" name="Rectangle: Rounded Corners 4">
            <a:extLst>
              <a:ext uri="{FF2B5EF4-FFF2-40B4-BE49-F238E27FC236}">
                <a16:creationId xmlns:a16="http://schemas.microsoft.com/office/drawing/2014/main" id="{6A0A9AA5-522F-C828-CFE3-124E876A0201}"/>
              </a:ext>
              <a:ext uri="{C183D7F6-B498-43B3-948B-1728B52AA6E4}">
                <adec:decorative xmlns:adec="http://schemas.microsoft.com/office/drawing/2017/decorative" val="1"/>
              </a:ext>
            </a:extLst>
          </p:cNvPr>
          <p:cNvSpPr/>
          <p:nvPr/>
        </p:nvSpPr>
        <p:spPr bwMode="auto">
          <a:xfrm>
            <a:off x="10071631" y="313345"/>
            <a:ext cx="1828800" cy="548640"/>
          </a:xfrm>
          <a:prstGeom prst="roundRect">
            <a:avLst>
              <a:gd name="adj" fmla="val 50000"/>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algn="ctr" defTabSz="914400"/>
            <a:r>
              <a:rPr lang="en-US" sz="1400">
                <a:solidFill>
                  <a:srgbClr val="FFFFFF"/>
                </a:solidFill>
                <a:latin typeface="Segoe UI Semibold"/>
                <a:cs typeface="Segoe UI" panose="020B0502040204020203" pitchFamily="34" charset="0"/>
              </a:rPr>
              <a:t>Public Preview</a:t>
            </a:r>
          </a:p>
        </p:txBody>
      </p:sp>
    </p:spTree>
    <p:extLst>
      <p:ext uri="{BB962C8B-B14F-4D97-AF65-F5344CB8AC3E}">
        <p14:creationId xmlns:p14="http://schemas.microsoft.com/office/powerpoint/2010/main" val="3200196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89A538C4-41C7-31F3-CDA8-DA919B1539A4}"/>
              </a:ext>
              <a:ext uri="{C183D7F6-B498-43B3-948B-1728B52AA6E4}">
                <adec:decorative xmlns:adec="http://schemas.microsoft.com/office/drawing/2017/decorative" val="1"/>
              </a:ext>
            </a:extLst>
          </p:cNvPr>
          <p:cNvSpPr/>
          <p:nvPr/>
        </p:nvSpPr>
        <p:spPr bwMode="auto">
          <a:xfrm>
            <a:off x="0" y="1934528"/>
            <a:ext cx="12188952" cy="49234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56" name="Graphic 55">
            <a:extLst>
              <a:ext uri="{FF2B5EF4-FFF2-40B4-BE49-F238E27FC236}">
                <a16:creationId xmlns:a16="http://schemas.microsoft.com/office/drawing/2014/main" id="{77D84D1F-27E4-56FD-5A71-D07D3F0FBB49}"/>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27063" y="2279301"/>
            <a:ext cx="798523" cy="798523"/>
          </a:xfrm>
          <a:prstGeom prst="rect">
            <a:avLst/>
          </a:prstGeom>
        </p:spPr>
      </p:pic>
      <p:sp>
        <p:nvSpPr>
          <p:cNvPr id="2" name="Title 1">
            <a:extLst>
              <a:ext uri="{FF2B5EF4-FFF2-40B4-BE49-F238E27FC236}">
                <a16:creationId xmlns:a16="http://schemas.microsoft.com/office/drawing/2014/main" id="{BFCF069D-D017-0AEB-6DC8-8FF3F7B926E4}"/>
              </a:ext>
            </a:extLst>
          </p:cNvPr>
          <p:cNvSpPr>
            <a:spLocks noGrp="1"/>
          </p:cNvSpPr>
          <p:nvPr>
            <p:ph type="title"/>
          </p:nvPr>
        </p:nvSpPr>
        <p:spPr>
          <a:xfrm>
            <a:off x="588263" y="457200"/>
            <a:ext cx="11018520" cy="923330"/>
          </a:xfrm>
        </p:spPr>
        <p:txBody>
          <a:bodyPr>
            <a:normAutofit fontScale="90000"/>
          </a:bodyPr>
          <a:lstStyle/>
          <a:p>
            <a:r>
              <a:rPr lang="en-US"/>
              <a:t>SynapseML</a:t>
            </a:r>
            <a:br>
              <a:rPr lang="en-US"/>
            </a:br>
            <a:r>
              <a:rPr lang="en-US" sz="2400">
                <a:solidFill>
                  <a:schemeClr val="accent3"/>
                </a:solidFill>
              </a:rPr>
              <a:t>Simple and distributed machine learning for Spark</a:t>
            </a:r>
            <a:endParaRPr lang="en-US">
              <a:solidFill>
                <a:schemeClr val="accent3"/>
              </a:solidFill>
            </a:endParaRPr>
          </a:p>
        </p:txBody>
      </p:sp>
      <p:grpSp>
        <p:nvGrpSpPr>
          <p:cNvPr id="53" name="Group 52">
            <a:extLst>
              <a:ext uri="{FF2B5EF4-FFF2-40B4-BE49-F238E27FC236}">
                <a16:creationId xmlns:a16="http://schemas.microsoft.com/office/drawing/2014/main" id="{2AA1C03F-6819-ACC2-CD25-7ACBD6CAE601}"/>
              </a:ext>
              <a:ext uri="{C183D7F6-B498-43B3-948B-1728B52AA6E4}">
                <adec:decorative xmlns:adec="http://schemas.microsoft.com/office/drawing/2017/decorative" val="1"/>
              </a:ext>
            </a:extLst>
          </p:cNvPr>
          <p:cNvGrpSpPr/>
          <p:nvPr/>
        </p:nvGrpSpPr>
        <p:grpSpPr>
          <a:xfrm>
            <a:off x="588262" y="2291635"/>
            <a:ext cx="793374" cy="773855"/>
            <a:chOff x="-1066758" y="1672874"/>
            <a:chExt cx="600676" cy="585898"/>
          </a:xfrm>
        </p:grpSpPr>
        <p:sp>
          <p:nvSpPr>
            <p:cNvPr id="46" name="Freeform: Shape 45">
              <a:extLst>
                <a:ext uri="{FF2B5EF4-FFF2-40B4-BE49-F238E27FC236}">
                  <a16:creationId xmlns:a16="http://schemas.microsoft.com/office/drawing/2014/main" id="{FE64D641-2F95-E8E8-47ED-4A872E74D444}"/>
                </a:ext>
              </a:extLst>
            </p:cNvPr>
            <p:cNvSpPr/>
            <p:nvPr/>
          </p:nvSpPr>
          <p:spPr>
            <a:xfrm>
              <a:off x="-1066758" y="1672874"/>
              <a:ext cx="600676" cy="585898"/>
            </a:xfrm>
            <a:custGeom>
              <a:avLst/>
              <a:gdLst>
                <a:gd name="connsiteX0" fmla="*/ 575865 w 600676"/>
                <a:gd name="connsiteY0" fmla="*/ 275204 h 585898"/>
                <a:gd name="connsiteX1" fmla="*/ 569961 w 600676"/>
                <a:gd name="connsiteY1" fmla="*/ 271519 h 585898"/>
                <a:gd name="connsiteX2" fmla="*/ 473608 w 600676"/>
                <a:gd name="connsiteY2" fmla="*/ 93290 h 585898"/>
                <a:gd name="connsiteX3" fmla="*/ 472994 w 600676"/>
                <a:gd name="connsiteY3" fmla="*/ 86631 h 585898"/>
                <a:gd name="connsiteX4" fmla="*/ 457986 w 600676"/>
                <a:gd name="connsiteY4" fmla="*/ 55677 h 585898"/>
                <a:gd name="connsiteX5" fmla="*/ 435751 w 600676"/>
                <a:gd name="connsiteY5" fmla="*/ 58953 h 585898"/>
                <a:gd name="connsiteX6" fmla="*/ 426942 w 600676"/>
                <a:gd name="connsiteY6" fmla="*/ 60748 h 585898"/>
                <a:gd name="connsiteX7" fmla="*/ 237449 w 600676"/>
                <a:gd name="connsiteY7" fmla="*/ 22750 h 585898"/>
                <a:gd name="connsiteX8" fmla="*/ 231474 w 600676"/>
                <a:gd name="connsiteY8" fmla="*/ 17554 h 585898"/>
                <a:gd name="connsiteX9" fmla="*/ 185069 w 600676"/>
                <a:gd name="connsiteY9" fmla="*/ 31960 h 585898"/>
                <a:gd name="connsiteX10" fmla="*/ 183793 w 600676"/>
                <a:gd name="connsiteY10" fmla="*/ 40084 h 585898"/>
                <a:gd name="connsiteX11" fmla="*/ 33431 w 600676"/>
                <a:gd name="connsiteY11" fmla="*/ 255792 h 585898"/>
                <a:gd name="connsiteX12" fmla="*/ 26417 w 600676"/>
                <a:gd name="connsiteY12" fmla="*/ 258861 h 585898"/>
                <a:gd name="connsiteX13" fmla="*/ 298 w 600676"/>
                <a:gd name="connsiteY13" fmla="*/ 279739 h 585898"/>
                <a:gd name="connsiteX14" fmla="*/ 20122 w 600676"/>
                <a:gd name="connsiteY14" fmla="*/ 307030 h 585898"/>
                <a:gd name="connsiteX15" fmla="*/ 21032 w 600676"/>
                <a:gd name="connsiteY15" fmla="*/ 307156 h 585898"/>
                <a:gd name="connsiteX16" fmla="*/ 27172 w 600676"/>
                <a:gd name="connsiteY16" fmla="*/ 312234 h 585898"/>
                <a:gd name="connsiteX17" fmla="*/ 108104 w 600676"/>
                <a:gd name="connsiteY17" fmla="*/ 511553 h 585898"/>
                <a:gd name="connsiteX18" fmla="*/ 108576 w 600676"/>
                <a:gd name="connsiteY18" fmla="*/ 518637 h 585898"/>
                <a:gd name="connsiteX19" fmla="*/ 146881 w 600676"/>
                <a:gd name="connsiteY19" fmla="*/ 544851 h 585898"/>
                <a:gd name="connsiteX20" fmla="*/ 153423 w 600676"/>
                <a:gd name="connsiteY20" fmla="*/ 542938 h 585898"/>
                <a:gd name="connsiteX21" fmla="*/ 397257 w 600676"/>
                <a:gd name="connsiteY21" fmla="*/ 566742 h 585898"/>
                <a:gd name="connsiteX22" fmla="*/ 403446 w 600676"/>
                <a:gd name="connsiteY22" fmla="*/ 570993 h 585898"/>
                <a:gd name="connsiteX23" fmla="*/ 446544 w 600676"/>
                <a:gd name="connsiteY23" fmla="*/ 548630 h 585898"/>
                <a:gd name="connsiteX24" fmla="*/ 446474 w 600676"/>
                <a:gd name="connsiteY24" fmla="*/ 541639 h 585898"/>
                <a:gd name="connsiteX25" fmla="*/ 569512 w 600676"/>
                <a:gd name="connsiteY25" fmla="*/ 328033 h 585898"/>
                <a:gd name="connsiteX26" fmla="*/ 575959 w 600676"/>
                <a:gd name="connsiteY26" fmla="*/ 324041 h 585898"/>
                <a:gd name="connsiteX27" fmla="*/ 575888 w 600676"/>
                <a:gd name="connsiteY27" fmla="*/ 275392 h 585898"/>
                <a:gd name="connsiteX28" fmla="*/ 199357 w 600676"/>
                <a:gd name="connsiteY28" fmla="*/ 82663 h 585898"/>
                <a:gd name="connsiteX29" fmla="*/ 206252 w 600676"/>
                <a:gd name="connsiteY29" fmla="*/ 52907 h 585898"/>
                <a:gd name="connsiteX30" fmla="*/ 210833 w 600676"/>
                <a:gd name="connsiteY30" fmla="*/ 48704 h 585898"/>
                <a:gd name="connsiteX31" fmla="*/ 226349 w 600676"/>
                <a:gd name="connsiteY31" fmla="*/ 40603 h 585898"/>
                <a:gd name="connsiteX32" fmla="*/ 233079 w 600676"/>
                <a:gd name="connsiteY32" fmla="*/ 38572 h 585898"/>
                <a:gd name="connsiteX33" fmla="*/ 423543 w 600676"/>
                <a:gd name="connsiteY33" fmla="*/ 76594 h 585898"/>
                <a:gd name="connsiteX34" fmla="*/ 426494 w 600676"/>
                <a:gd name="connsiteY34" fmla="*/ 77680 h 585898"/>
                <a:gd name="connsiteX35" fmla="*/ 366557 w 600676"/>
                <a:gd name="connsiteY35" fmla="*/ 103658 h 585898"/>
                <a:gd name="connsiteX36" fmla="*/ 185824 w 600676"/>
                <a:gd name="connsiteY36" fmla="*/ 182369 h 585898"/>
                <a:gd name="connsiteX37" fmla="*/ 183061 w 600676"/>
                <a:gd name="connsiteY37" fmla="*/ 183528 h 585898"/>
                <a:gd name="connsiteX38" fmla="*/ 177063 w 600676"/>
                <a:gd name="connsiteY38" fmla="*/ 184236 h 585898"/>
                <a:gd name="connsiteX39" fmla="*/ 176945 w 600676"/>
                <a:gd name="connsiteY39" fmla="*/ 178709 h 585898"/>
                <a:gd name="connsiteX40" fmla="*/ 199380 w 600676"/>
                <a:gd name="connsiteY40" fmla="*/ 82404 h 585898"/>
                <a:gd name="connsiteX41" fmla="*/ 185659 w 600676"/>
                <a:gd name="connsiteY41" fmla="*/ 65991 h 585898"/>
                <a:gd name="connsiteX42" fmla="*/ 186650 w 600676"/>
                <a:gd name="connsiteY42" fmla="*/ 66652 h 585898"/>
                <a:gd name="connsiteX43" fmla="*/ 161027 w 600676"/>
                <a:gd name="connsiteY43" fmla="*/ 176324 h 585898"/>
                <a:gd name="connsiteX44" fmla="*/ 156304 w 600676"/>
                <a:gd name="connsiteY44" fmla="*/ 181567 h 585898"/>
                <a:gd name="connsiteX45" fmla="*/ 139561 w 600676"/>
                <a:gd name="connsiteY45" fmla="*/ 202112 h 585898"/>
                <a:gd name="connsiteX46" fmla="*/ 136254 w 600676"/>
                <a:gd name="connsiteY46" fmla="*/ 208016 h 585898"/>
                <a:gd name="connsiteX47" fmla="*/ 55063 w 600676"/>
                <a:gd name="connsiteY47" fmla="*/ 255792 h 585898"/>
                <a:gd name="connsiteX48" fmla="*/ 53032 w 600676"/>
                <a:gd name="connsiteY48" fmla="*/ 256264 h 585898"/>
                <a:gd name="connsiteX49" fmla="*/ 121542 w 600676"/>
                <a:gd name="connsiteY49" fmla="*/ 493910 h 585898"/>
                <a:gd name="connsiteX50" fmla="*/ 120361 w 600676"/>
                <a:gd name="connsiteY50" fmla="*/ 498634 h 585898"/>
                <a:gd name="connsiteX51" fmla="*/ 42594 w 600676"/>
                <a:gd name="connsiteY51" fmla="*/ 307392 h 585898"/>
                <a:gd name="connsiteX52" fmla="*/ 43869 w 600676"/>
                <a:gd name="connsiteY52" fmla="*/ 297284 h 585898"/>
                <a:gd name="connsiteX53" fmla="*/ 48380 w 600676"/>
                <a:gd name="connsiteY53" fmla="*/ 283352 h 585898"/>
                <a:gd name="connsiteX54" fmla="*/ 52701 w 600676"/>
                <a:gd name="connsiteY54" fmla="*/ 275889 h 585898"/>
                <a:gd name="connsiteX55" fmla="*/ 141615 w 600676"/>
                <a:gd name="connsiteY55" fmla="*/ 223462 h 585898"/>
                <a:gd name="connsiteX56" fmla="*/ 147378 w 600676"/>
                <a:gd name="connsiteY56" fmla="*/ 222516 h 585898"/>
                <a:gd name="connsiteX57" fmla="*/ 152030 w 600676"/>
                <a:gd name="connsiteY57" fmla="*/ 229932 h 585898"/>
                <a:gd name="connsiteX58" fmla="*/ 144048 w 600676"/>
                <a:gd name="connsiteY58" fmla="*/ 298489 h 585898"/>
                <a:gd name="connsiteX59" fmla="*/ 121518 w 600676"/>
                <a:gd name="connsiteY59" fmla="*/ 494076 h 585898"/>
                <a:gd name="connsiteX60" fmla="*/ 149338 w 600676"/>
                <a:gd name="connsiteY60" fmla="*/ 509025 h 585898"/>
                <a:gd name="connsiteX61" fmla="*/ 139962 w 600676"/>
                <a:gd name="connsiteY61" fmla="*/ 502815 h 585898"/>
                <a:gd name="connsiteX62" fmla="*/ 137010 w 600676"/>
                <a:gd name="connsiteY62" fmla="*/ 499153 h 585898"/>
                <a:gd name="connsiteX63" fmla="*/ 143977 w 600676"/>
                <a:gd name="connsiteY63" fmla="*/ 438367 h 585898"/>
                <a:gd name="connsiteX64" fmla="*/ 157910 w 600676"/>
                <a:gd name="connsiteY64" fmla="*/ 317311 h 585898"/>
                <a:gd name="connsiteX65" fmla="*/ 167545 w 600676"/>
                <a:gd name="connsiteY65" fmla="*/ 232624 h 585898"/>
                <a:gd name="connsiteX66" fmla="*/ 175575 w 600676"/>
                <a:gd name="connsiteY66" fmla="*/ 225139 h 585898"/>
                <a:gd name="connsiteX67" fmla="*/ 181479 w 600676"/>
                <a:gd name="connsiteY67" fmla="*/ 227499 h 585898"/>
                <a:gd name="connsiteX68" fmla="*/ 383206 w 600676"/>
                <a:gd name="connsiteY68" fmla="*/ 402730 h 585898"/>
                <a:gd name="connsiteX69" fmla="*/ 380726 w 600676"/>
                <a:gd name="connsiteY69" fmla="*/ 417608 h 585898"/>
                <a:gd name="connsiteX70" fmla="*/ 155903 w 600676"/>
                <a:gd name="connsiteY70" fmla="*/ 510371 h 585898"/>
                <a:gd name="connsiteX71" fmla="*/ 149290 w 600676"/>
                <a:gd name="connsiteY71" fmla="*/ 509048 h 585898"/>
                <a:gd name="connsiteX72" fmla="*/ 412538 w 600676"/>
                <a:gd name="connsiteY72" fmla="*/ 540907 h 585898"/>
                <a:gd name="connsiteX73" fmla="*/ 408051 w 600676"/>
                <a:gd name="connsiteY73" fmla="*/ 544780 h 585898"/>
                <a:gd name="connsiteX74" fmla="*/ 393881 w 600676"/>
                <a:gd name="connsiteY74" fmla="*/ 549976 h 585898"/>
                <a:gd name="connsiteX75" fmla="*/ 160461 w 600676"/>
                <a:gd name="connsiteY75" fmla="*/ 526949 h 585898"/>
                <a:gd name="connsiteX76" fmla="*/ 160083 w 600676"/>
                <a:gd name="connsiteY76" fmla="*/ 525863 h 585898"/>
                <a:gd name="connsiteX77" fmla="*/ 196310 w 600676"/>
                <a:gd name="connsiteY77" fmla="*/ 510796 h 585898"/>
                <a:gd name="connsiteX78" fmla="*/ 385709 w 600676"/>
                <a:gd name="connsiteY78" fmla="*/ 432628 h 585898"/>
                <a:gd name="connsiteX79" fmla="*/ 394778 w 600676"/>
                <a:gd name="connsiteY79" fmla="*/ 433572 h 585898"/>
                <a:gd name="connsiteX80" fmla="*/ 405264 w 600676"/>
                <a:gd name="connsiteY80" fmla="*/ 451921 h 585898"/>
                <a:gd name="connsiteX81" fmla="*/ 414757 w 600676"/>
                <a:gd name="connsiteY81" fmla="*/ 535357 h 585898"/>
                <a:gd name="connsiteX82" fmla="*/ 412513 w 600676"/>
                <a:gd name="connsiteY82" fmla="*/ 540836 h 585898"/>
                <a:gd name="connsiteX83" fmla="*/ 404508 w 600676"/>
                <a:gd name="connsiteY83" fmla="*/ 387262 h 585898"/>
                <a:gd name="connsiteX84" fmla="*/ 400375 w 600676"/>
                <a:gd name="connsiteY84" fmla="*/ 392174 h 585898"/>
                <a:gd name="connsiteX85" fmla="*/ 393478 w 600676"/>
                <a:gd name="connsiteY85" fmla="*/ 390661 h 585898"/>
                <a:gd name="connsiteX86" fmla="*/ 345019 w 600676"/>
                <a:gd name="connsiteY86" fmla="*/ 348508 h 585898"/>
                <a:gd name="connsiteX87" fmla="*/ 191421 w 600676"/>
                <a:gd name="connsiteY87" fmla="*/ 214983 h 585898"/>
                <a:gd name="connsiteX88" fmla="*/ 187312 w 600676"/>
                <a:gd name="connsiteY88" fmla="*/ 200223 h 585898"/>
                <a:gd name="connsiteX89" fmla="*/ 192885 w 600676"/>
                <a:gd name="connsiteY89" fmla="*/ 197012 h 585898"/>
                <a:gd name="connsiteX90" fmla="*/ 425903 w 600676"/>
                <a:gd name="connsiteY90" fmla="*/ 95487 h 585898"/>
                <a:gd name="connsiteX91" fmla="*/ 434571 w 600676"/>
                <a:gd name="connsiteY91" fmla="*/ 96762 h 585898"/>
                <a:gd name="connsiteX92" fmla="*/ 439459 w 600676"/>
                <a:gd name="connsiteY92" fmla="*/ 100139 h 585898"/>
                <a:gd name="connsiteX93" fmla="*/ 442176 w 600676"/>
                <a:gd name="connsiteY93" fmla="*/ 103847 h 585898"/>
                <a:gd name="connsiteX94" fmla="*/ 435420 w 600676"/>
                <a:gd name="connsiteY94" fmla="*/ 155330 h 585898"/>
                <a:gd name="connsiteX95" fmla="*/ 404767 w 600676"/>
                <a:gd name="connsiteY95" fmla="*/ 387309 h 585898"/>
                <a:gd name="connsiteX96" fmla="*/ 431005 w 600676"/>
                <a:gd name="connsiteY96" fmla="*/ 535688 h 585898"/>
                <a:gd name="connsiteX97" fmla="*/ 427226 w 600676"/>
                <a:gd name="connsiteY97" fmla="*/ 504893 h 585898"/>
                <a:gd name="connsiteX98" fmla="*/ 420425 w 600676"/>
                <a:gd name="connsiteY98" fmla="*/ 445852 h 585898"/>
                <a:gd name="connsiteX99" fmla="*/ 425054 w 600676"/>
                <a:gd name="connsiteY99" fmla="*/ 431683 h 585898"/>
                <a:gd name="connsiteX100" fmla="*/ 432800 w 600676"/>
                <a:gd name="connsiteY100" fmla="*/ 411302 h 585898"/>
                <a:gd name="connsiteX101" fmla="*/ 434618 w 600676"/>
                <a:gd name="connsiteY101" fmla="*/ 406273 h 585898"/>
                <a:gd name="connsiteX102" fmla="*/ 548707 w 600676"/>
                <a:gd name="connsiteY102" fmla="*/ 328576 h 585898"/>
                <a:gd name="connsiteX103" fmla="*/ 550478 w 600676"/>
                <a:gd name="connsiteY103" fmla="*/ 328151 h 585898"/>
                <a:gd name="connsiteX104" fmla="*/ 554942 w 600676"/>
                <a:gd name="connsiteY104" fmla="*/ 287957 h 585898"/>
                <a:gd name="connsiteX105" fmla="*/ 552059 w 600676"/>
                <a:gd name="connsiteY105" fmla="*/ 301701 h 585898"/>
                <a:gd name="connsiteX106" fmla="*/ 548730 w 600676"/>
                <a:gd name="connsiteY106" fmla="*/ 309022 h 585898"/>
                <a:gd name="connsiteX107" fmla="*/ 426447 w 600676"/>
                <a:gd name="connsiteY107" fmla="*/ 392787 h 585898"/>
                <a:gd name="connsiteX108" fmla="*/ 421724 w 600676"/>
                <a:gd name="connsiteY108" fmla="*/ 394157 h 585898"/>
                <a:gd name="connsiteX109" fmla="*/ 420378 w 600676"/>
                <a:gd name="connsiteY109" fmla="*/ 388890 h 585898"/>
                <a:gd name="connsiteX110" fmla="*/ 457502 w 600676"/>
                <a:gd name="connsiteY110" fmla="*/ 108145 h 585898"/>
                <a:gd name="connsiteX111" fmla="*/ 458919 w 600676"/>
                <a:gd name="connsiteY111" fmla="*/ 100588 h 585898"/>
                <a:gd name="connsiteX112" fmla="*/ 481000 w 600676"/>
                <a:gd name="connsiteY112" fmla="*/ 141136 h 585898"/>
                <a:gd name="connsiteX113" fmla="*/ 554846 w 600676"/>
                <a:gd name="connsiteY113" fmla="*/ 277707 h 585898"/>
                <a:gd name="connsiteX114" fmla="*/ 554987 w 600676"/>
                <a:gd name="connsiteY114" fmla="*/ 287957 h 585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0676" h="585898">
                  <a:moveTo>
                    <a:pt x="575865" y="275204"/>
                  </a:moveTo>
                  <a:cubicBezTo>
                    <a:pt x="573268" y="275392"/>
                    <a:pt x="571142" y="273881"/>
                    <a:pt x="569961" y="271519"/>
                  </a:cubicBezTo>
                  <a:lnTo>
                    <a:pt x="473608" y="93290"/>
                  </a:lnTo>
                  <a:cubicBezTo>
                    <a:pt x="472379" y="91283"/>
                    <a:pt x="472144" y="88803"/>
                    <a:pt x="472994" y="86631"/>
                  </a:cubicBezTo>
                  <a:cubicBezTo>
                    <a:pt x="477397" y="73939"/>
                    <a:pt x="470679" y="60080"/>
                    <a:pt x="457986" y="55677"/>
                  </a:cubicBezTo>
                  <a:cubicBezTo>
                    <a:pt x="450485" y="53074"/>
                    <a:pt x="442184" y="54297"/>
                    <a:pt x="435751" y="58953"/>
                  </a:cubicBezTo>
                  <a:cubicBezTo>
                    <a:pt x="433271" y="60924"/>
                    <a:pt x="429997" y="61591"/>
                    <a:pt x="426942" y="60748"/>
                  </a:cubicBezTo>
                  <a:lnTo>
                    <a:pt x="237449" y="22750"/>
                  </a:lnTo>
                  <a:cubicBezTo>
                    <a:pt x="234520" y="22561"/>
                    <a:pt x="232064" y="20388"/>
                    <a:pt x="231474" y="17554"/>
                  </a:cubicBezTo>
                  <a:cubicBezTo>
                    <a:pt x="222192" y="-13949"/>
                    <a:pt x="174914" y="692"/>
                    <a:pt x="185069" y="31960"/>
                  </a:cubicBezTo>
                  <a:cubicBezTo>
                    <a:pt x="186131" y="34699"/>
                    <a:pt x="185635" y="37793"/>
                    <a:pt x="183793" y="40084"/>
                  </a:cubicBezTo>
                  <a:lnTo>
                    <a:pt x="33431" y="255792"/>
                  </a:lnTo>
                  <a:cubicBezTo>
                    <a:pt x="31400" y="258720"/>
                    <a:pt x="29416" y="259972"/>
                    <a:pt x="26417" y="258861"/>
                  </a:cubicBezTo>
                  <a:cubicBezTo>
                    <a:pt x="13546" y="257751"/>
                    <a:pt x="2045" y="266938"/>
                    <a:pt x="298" y="279739"/>
                  </a:cubicBezTo>
                  <a:cubicBezTo>
                    <a:pt x="-1765" y="292750"/>
                    <a:pt x="7111" y="304967"/>
                    <a:pt x="20122" y="307030"/>
                  </a:cubicBezTo>
                  <a:cubicBezTo>
                    <a:pt x="20425" y="307077"/>
                    <a:pt x="20728" y="307119"/>
                    <a:pt x="21032" y="307156"/>
                  </a:cubicBezTo>
                  <a:cubicBezTo>
                    <a:pt x="23984" y="307250"/>
                    <a:pt x="26511" y="309330"/>
                    <a:pt x="27172" y="312234"/>
                  </a:cubicBezTo>
                  <a:lnTo>
                    <a:pt x="108104" y="511553"/>
                  </a:lnTo>
                  <a:cubicBezTo>
                    <a:pt x="109049" y="513678"/>
                    <a:pt x="109238" y="516134"/>
                    <a:pt x="108576" y="518637"/>
                  </a:cubicBezTo>
                  <a:cubicBezTo>
                    <a:pt x="101610" y="541426"/>
                    <a:pt x="128178" y="559611"/>
                    <a:pt x="146881" y="544851"/>
                  </a:cubicBezTo>
                  <a:cubicBezTo>
                    <a:pt x="148700" y="543329"/>
                    <a:pt x="151071" y="542636"/>
                    <a:pt x="153423" y="542938"/>
                  </a:cubicBezTo>
                  <a:lnTo>
                    <a:pt x="397257" y="566742"/>
                  </a:lnTo>
                  <a:cubicBezTo>
                    <a:pt x="400024" y="566667"/>
                    <a:pt x="402524" y="568383"/>
                    <a:pt x="403446" y="570993"/>
                  </a:cubicBezTo>
                  <a:cubicBezTo>
                    <a:pt x="417331" y="602733"/>
                    <a:pt x="464492" y="578314"/>
                    <a:pt x="446544" y="548630"/>
                  </a:cubicBezTo>
                  <a:cubicBezTo>
                    <a:pt x="445033" y="546551"/>
                    <a:pt x="445010" y="543741"/>
                    <a:pt x="446474" y="541639"/>
                  </a:cubicBezTo>
                  <a:lnTo>
                    <a:pt x="569512" y="328033"/>
                  </a:lnTo>
                  <a:cubicBezTo>
                    <a:pt x="570609" y="325480"/>
                    <a:pt x="573186" y="323886"/>
                    <a:pt x="575959" y="324041"/>
                  </a:cubicBezTo>
                  <a:cubicBezTo>
                    <a:pt x="608833" y="324419"/>
                    <a:pt x="609022" y="274921"/>
                    <a:pt x="575888" y="275392"/>
                  </a:cubicBezTo>
                  <a:close/>
                  <a:moveTo>
                    <a:pt x="199357" y="82663"/>
                  </a:moveTo>
                  <a:lnTo>
                    <a:pt x="206252" y="52907"/>
                  </a:lnTo>
                  <a:cubicBezTo>
                    <a:pt x="206819" y="50404"/>
                    <a:pt x="207598" y="48892"/>
                    <a:pt x="210833" y="48704"/>
                  </a:cubicBezTo>
                  <a:cubicBezTo>
                    <a:pt x="216926" y="48397"/>
                    <a:pt x="222594" y="45444"/>
                    <a:pt x="226349" y="40603"/>
                  </a:cubicBezTo>
                  <a:cubicBezTo>
                    <a:pt x="227860" y="38242"/>
                    <a:pt x="230647" y="37628"/>
                    <a:pt x="233079" y="38572"/>
                  </a:cubicBezTo>
                  <a:lnTo>
                    <a:pt x="423543" y="76594"/>
                  </a:lnTo>
                  <a:cubicBezTo>
                    <a:pt x="424061" y="76688"/>
                    <a:pt x="424558" y="76948"/>
                    <a:pt x="426494" y="77680"/>
                  </a:cubicBezTo>
                  <a:lnTo>
                    <a:pt x="366557" y="103658"/>
                  </a:lnTo>
                  <a:lnTo>
                    <a:pt x="185824" y="182369"/>
                  </a:lnTo>
                  <a:cubicBezTo>
                    <a:pt x="184908" y="182767"/>
                    <a:pt x="183987" y="183153"/>
                    <a:pt x="183061" y="183528"/>
                  </a:cubicBezTo>
                  <a:cubicBezTo>
                    <a:pt x="181125" y="184306"/>
                    <a:pt x="179283" y="186125"/>
                    <a:pt x="177063" y="184236"/>
                  </a:cubicBezTo>
                  <a:cubicBezTo>
                    <a:pt x="174984" y="182465"/>
                    <a:pt x="176520" y="180528"/>
                    <a:pt x="176945" y="178709"/>
                  </a:cubicBezTo>
                  <a:lnTo>
                    <a:pt x="199380" y="82404"/>
                  </a:lnTo>
                  <a:close/>
                  <a:moveTo>
                    <a:pt x="185659" y="65991"/>
                  </a:moveTo>
                  <a:lnTo>
                    <a:pt x="186650" y="66652"/>
                  </a:lnTo>
                  <a:lnTo>
                    <a:pt x="161027" y="176324"/>
                  </a:lnTo>
                  <a:cubicBezTo>
                    <a:pt x="160673" y="178874"/>
                    <a:pt x="158784" y="180976"/>
                    <a:pt x="156304" y="181567"/>
                  </a:cubicBezTo>
                  <a:cubicBezTo>
                    <a:pt x="146926" y="184164"/>
                    <a:pt x="140211" y="192402"/>
                    <a:pt x="139561" y="202112"/>
                  </a:cubicBezTo>
                  <a:cubicBezTo>
                    <a:pt x="139584" y="204521"/>
                    <a:pt x="138333" y="206789"/>
                    <a:pt x="136254" y="208016"/>
                  </a:cubicBezTo>
                  <a:lnTo>
                    <a:pt x="55063" y="255792"/>
                  </a:lnTo>
                  <a:cubicBezTo>
                    <a:pt x="54402" y="256027"/>
                    <a:pt x="53717" y="256170"/>
                    <a:pt x="53032" y="256264"/>
                  </a:cubicBezTo>
                  <a:close/>
                  <a:moveTo>
                    <a:pt x="121542" y="493910"/>
                  </a:moveTo>
                  <a:cubicBezTo>
                    <a:pt x="121235" y="495423"/>
                    <a:pt x="120833" y="496934"/>
                    <a:pt x="120361" y="498634"/>
                  </a:cubicBezTo>
                  <a:lnTo>
                    <a:pt x="42594" y="307392"/>
                  </a:lnTo>
                  <a:cubicBezTo>
                    <a:pt x="40645" y="304130"/>
                    <a:pt x="41171" y="299961"/>
                    <a:pt x="43869" y="297284"/>
                  </a:cubicBezTo>
                  <a:cubicBezTo>
                    <a:pt x="47259" y="293478"/>
                    <a:pt x="48895" y="288422"/>
                    <a:pt x="48380" y="283352"/>
                  </a:cubicBezTo>
                  <a:cubicBezTo>
                    <a:pt x="47907" y="280164"/>
                    <a:pt x="49726" y="277069"/>
                    <a:pt x="52701" y="275889"/>
                  </a:cubicBezTo>
                  <a:lnTo>
                    <a:pt x="141615" y="223462"/>
                  </a:lnTo>
                  <a:cubicBezTo>
                    <a:pt x="143268" y="222469"/>
                    <a:pt x="144921" y="220203"/>
                    <a:pt x="147378" y="222516"/>
                  </a:cubicBezTo>
                  <a:cubicBezTo>
                    <a:pt x="149574" y="224595"/>
                    <a:pt x="152573" y="225587"/>
                    <a:pt x="152030" y="229932"/>
                  </a:cubicBezTo>
                  <a:lnTo>
                    <a:pt x="144048" y="298489"/>
                  </a:lnTo>
                  <a:lnTo>
                    <a:pt x="121518" y="494076"/>
                  </a:lnTo>
                  <a:close/>
                  <a:moveTo>
                    <a:pt x="149338" y="509025"/>
                  </a:moveTo>
                  <a:cubicBezTo>
                    <a:pt x="146936" y="506028"/>
                    <a:pt x="143658" y="503857"/>
                    <a:pt x="139962" y="502815"/>
                  </a:cubicBezTo>
                  <a:cubicBezTo>
                    <a:pt x="137766" y="502106"/>
                    <a:pt x="136278" y="501232"/>
                    <a:pt x="137010" y="499153"/>
                  </a:cubicBezTo>
                  <a:lnTo>
                    <a:pt x="143977" y="438367"/>
                  </a:lnTo>
                  <a:lnTo>
                    <a:pt x="157910" y="317311"/>
                  </a:lnTo>
                  <a:lnTo>
                    <a:pt x="167545" y="232624"/>
                  </a:lnTo>
                  <a:cubicBezTo>
                    <a:pt x="168136" y="227027"/>
                    <a:pt x="172269" y="227193"/>
                    <a:pt x="175575" y="225139"/>
                  </a:cubicBezTo>
                  <a:cubicBezTo>
                    <a:pt x="178881" y="223084"/>
                    <a:pt x="179968" y="226154"/>
                    <a:pt x="181479" y="227499"/>
                  </a:cubicBezTo>
                  <a:lnTo>
                    <a:pt x="383206" y="402730"/>
                  </a:lnTo>
                  <a:cubicBezTo>
                    <a:pt x="387576" y="407265"/>
                    <a:pt x="386323" y="414727"/>
                    <a:pt x="380726" y="417608"/>
                  </a:cubicBezTo>
                  <a:lnTo>
                    <a:pt x="155903" y="510371"/>
                  </a:lnTo>
                  <a:cubicBezTo>
                    <a:pt x="153234" y="511481"/>
                    <a:pt x="151416" y="511788"/>
                    <a:pt x="149290" y="509048"/>
                  </a:cubicBezTo>
                  <a:close/>
                  <a:moveTo>
                    <a:pt x="412538" y="540907"/>
                  </a:moveTo>
                  <a:cubicBezTo>
                    <a:pt x="410695" y="541733"/>
                    <a:pt x="409137" y="543079"/>
                    <a:pt x="408051" y="544780"/>
                  </a:cubicBezTo>
                  <a:cubicBezTo>
                    <a:pt x="404933" y="551321"/>
                    <a:pt x="399549" y="550518"/>
                    <a:pt x="393881" y="549976"/>
                  </a:cubicBezTo>
                  <a:lnTo>
                    <a:pt x="160461" y="526949"/>
                  </a:lnTo>
                  <a:lnTo>
                    <a:pt x="160083" y="525863"/>
                  </a:lnTo>
                  <a:lnTo>
                    <a:pt x="196310" y="510796"/>
                  </a:lnTo>
                  <a:lnTo>
                    <a:pt x="385709" y="432628"/>
                  </a:lnTo>
                  <a:cubicBezTo>
                    <a:pt x="389251" y="431139"/>
                    <a:pt x="391472" y="432439"/>
                    <a:pt x="394778" y="433572"/>
                  </a:cubicBezTo>
                  <a:cubicBezTo>
                    <a:pt x="404225" y="436879"/>
                    <a:pt x="404413" y="444199"/>
                    <a:pt x="405264" y="451921"/>
                  </a:cubicBezTo>
                  <a:lnTo>
                    <a:pt x="414757" y="535357"/>
                  </a:lnTo>
                  <a:cubicBezTo>
                    <a:pt x="415041" y="537719"/>
                    <a:pt x="414992" y="539537"/>
                    <a:pt x="412513" y="540836"/>
                  </a:cubicBezTo>
                  <a:close/>
                  <a:moveTo>
                    <a:pt x="404508" y="387262"/>
                  </a:moveTo>
                  <a:cubicBezTo>
                    <a:pt x="404130" y="390237"/>
                    <a:pt x="402737" y="391088"/>
                    <a:pt x="400375" y="392174"/>
                  </a:cubicBezTo>
                  <a:cubicBezTo>
                    <a:pt x="398013" y="393260"/>
                    <a:pt x="395132" y="392716"/>
                    <a:pt x="393478" y="390661"/>
                  </a:cubicBezTo>
                  <a:lnTo>
                    <a:pt x="345019" y="348508"/>
                  </a:lnTo>
                  <a:lnTo>
                    <a:pt x="191421" y="214983"/>
                  </a:lnTo>
                  <a:cubicBezTo>
                    <a:pt x="187752" y="211013"/>
                    <a:pt x="186223" y="205518"/>
                    <a:pt x="187312" y="200223"/>
                  </a:cubicBezTo>
                  <a:cubicBezTo>
                    <a:pt x="188351" y="198098"/>
                    <a:pt x="190926" y="197861"/>
                    <a:pt x="192885" y="197012"/>
                  </a:cubicBezTo>
                  <a:lnTo>
                    <a:pt x="425903" y="95487"/>
                  </a:lnTo>
                  <a:cubicBezTo>
                    <a:pt x="429304" y="93952"/>
                    <a:pt x="431950" y="93125"/>
                    <a:pt x="434571" y="96762"/>
                  </a:cubicBezTo>
                  <a:cubicBezTo>
                    <a:pt x="435872" y="98302"/>
                    <a:pt x="437558" y="99468"/>
                    <a:pt x="439459" y="100139"/>
                  </a:cubicBezTo>
                  <a:cubicBezTo>
                    <a:pt x="441749" y="101084"/>
                    <a:pt x="442695" y="102312"/>
                    <a:pt x="442176" y="103847"/>
                  </a:cubicBezTo>
                  <a:lnTo>
                    <a:pt x="435420" y="155330"/>
                  </a:lnTo>
                  <a:lnTo>
                    <a:pt x="404767" y="387309"/>
                  </a:lnTo>
                  <a:close/>
                  <a:moveTo>
                    <a:pt x="431005" y="535688"/>
                  </a:moveTo>
                  <a:lnTo>
                    <a:pt x="427226" y="504893"/>
                  </a:lnTo>
                  <a:lnTo>
                    <a:pt x="420425" y="445852"/>
                  </a:lnTo>
                  <a:cubicBezTo>
                    <a:pt x="419764" y="440421"/>
                    <a:pt x="419315" y="435934"/>
                    <a:pt x="425054" y="431683"/>
                  </a:cubicBezTo>
                  <a:cubicBezTo>
                    <a:pt x="431278" y="426898"/>
                    <a:pt x="434275" y="419014"/>
                    <a:pt x="432800" y="411302"/>
                  </a:cubicBezTo>
                  <a:cubicBezTo>
                    <a:pt x="432563" y="409060"/>
                    <a:pt x="432610" y="407643"/>
                    <a:pt x="434618" y="406273"/>
                  </a:cubicBezTo>
                  <a:lnTo>
                    <a:pt x="548707" y="328576"/>
                  </a:lnTo>
                  <a:cubicBezTo>
                    <a:pt x="549298" y="328387"/>
                    <a:pt x="549887" y="328245"/>
                    <a:pt x="550478" y="328151"/>
                  </a:cubicBezTo>
                  <a:close/>
                  <a:moveTo>
                    <a:pt x="554942" y="287957"/>
                  </a:moveTo>
                  <a:cubicBezTo>
                    <a:pt x="552128" y="291946"/>
                    <a:pt x="551086" y="296919"/>
                    <a:pt x="552059" y="301701"/>
                  </a:cubicBezTo>
                  <a:cubicBezTo>
                    <a:pt x="552823" y="304623"/>
                    <a:pt x="551434" y="307677"/>
                    <a:pt x="548730" y="309022"/>
                  </a:cubicBezTo>
                  <a:lnTo>
                    <a:pt x="426447" y="392787"/>
                  </a:lnTo>
                  <a:cubicBezTo>
                    <a:pt x="425101" y="393732"/>
                    <a:pt x="423991" y="395433"/>
                    <a:pt x="421724" y="394157"/>
                  </a:cubicBezTo>
                  <a:cubicBezTo>
                    <a:pt x="419245" y="392740"/>
                    <a:pt x="420141" y="390710"/>
                    <a:pt x="420378" y="388890"/>
                  </a:cubicBezTo>
                  <a:lnTo>
                    <a:pt x="457502" y="108145"/>
                  </a:lnTo>
                  <a:cubicBezTo>
                    <a:pt x="457785" y="106067"/>
                    <a:pt x="458257" y="104036"/>
                    <a:pt x="458919" y="100588"/>
                  </a:cubicBezTo>
                  <a:lnTo>
                    <a:pt x="481000" y="141136"/>
                  </a:lnTo>
                  <a:lnTo>
                    <a:pt x="554846" y="277707"/>
                  </a:lnTo>
                  <a:cubicBezTo>
                    <a:pt x="557279" y="280659"/>
                    <a:pt x="557349" y="284933"/>
                    <a:pt x="554987" y="287957"/>
                  </a:cubicBezTo>
                  <a:close/>
                </a:path>
              </a:pathLst>
            </a:custGeom>
            <a:solidFill>
              <a:schemeClr val="accent3"/>
            </a:solidFill>
            <a:ln w="2341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EC554D85-C9A5-5E71-E937-7231BD4BA303}"/>
                </a:ext>
              </a:extLst>
            </p:cNvPr>
            <p:cNvSpPr/>
            <p:nvPr/>
          </p:nvSpPr>
          <p:spPr>
            <a:xfrm>
              <a:off x="-879788" y="1767031"/>
              <a:ext cx="255084" cy="298544"/>
            </a:xfrm>
            <a:custGeom>
              <a:avLst/>
              <a:gdLst>
                <a:gd name="connsiteX0" fmla="*/ 254946 w 255084"/>
                <a:gd name="connsiteY0" fmla="*/ 9666 h 298544"/>
                <a:gd name="connsiteX1" fmla="*/ 252230 w 255084"/>
                <a:gd name="connsiteY1" fmla="*/ 5959 h 298544"/>
                <a:gd name="connsiteX2" fmla="*/ 247341 w 255084"/>
                <a:gd name="connsiteY2" fmla="*/ 2582 h 298544"/>
                <a:gd name="connsiteX3" fmla="*/ 238675 w 255084"/>
                <a:gd name="connsiteY3" fmla="*/ 1306 h 298544"/>
                <a:gd name="connsiteX4" fmla="*/ 202448 w 255084"/>
                <a:gd name="connsiteY4" fmla="*/ 17129 h 298544"/>
                <a:gd name="connsiteX5" fmla="*/ 5916 w 255084"/>
                <a:gd name="connsiteY5" fmla="*/ 102784 h 298544"/>
                <a:gd name="connsiteX6" fmla="*/ 342 w 255084"/>
                <a:gd name="connsiteY6" fmla="*/ 105973 h 298544"/>
                <a:gd name="connsiteX7" fmla="*/ 4452 w 255084"/>
                <a:gd name="connsiteY7" fmla="*/ 120733 h 298544"/>
                <a:gd name="connsiteX8" fmla="*/ 206509 w 255084"/>
                <a:gd name="connsiteY8" fmla="*/ 296434 h 298544"/>
                <a:gd name="connsiteX9" fmla="*/ 213406 w 255084"/>
                <a:gd name="connsiteY9" fmla="*/ 297947 h 298544"/>
                <a:gd name="connsiteX10" fmla="*/ 217539 w 255084"/>
                <a:gd name="connsiteY10" fmla="*/ 293034 h 298544"/>
                <a:gd name="connsiteX11" fmla="*/ 232935 w 255084"/>
                <a:gd name="connsiteY11" fmla="*/ 176466 h 298544"/>
                <a:gd name="connsiteX12" fmla="*/ 248169 w 255084"/>
                <a:gd name="connsiteY12" fmla="*/ 61054 h 298544"/>
                <a:gd name="connsiteX13" fmla="*/ 254923 w 255084"/>
                <a:gd name="connsiteY13" fmla="*/ 9572 h 29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5084" h="298544">
                  <a:moveTo>
                    <a:pt x="254946" y="9666"/>
                  </a:moveTo>
                  <a:cubicBezTo>
                    <a:pt x="255465" y="8155"/>
                    <a:pt x="254522" y="6880"/>
                    <a:pt x="252230" y="5959"/>
                  </a:cubicBezTo>
                  <a:cubicBezTo>
                    <a:pt x="250329" y="5288"/>
                    <a:pt x="248642" y="4122"/>
                    <a:pt x="247341" y="2582"/>
                  </a:cubicBezTo>
                  <a:cubicBezTo>
                    <a:pt x="244744" y="-1032"/>
                    <a:pt x="242075" y="-252"/>
                    <a:pt x="238675" y="1306"/>
                  </a:cubicBezTo>
                  <a:lnTo>
                    <a:pt x="202448" y="17129"/>
                  </a:lnTo>
                  <a:cubicBezTo>
                    <a:pt x="136953" y="45673"/>
                    <a:pt x="71442" y="74225"/>
                    <a:pt x="5916" y="102784"/>
                  </a:cubicBezTo>
                  <a:cubicBezTo>
                    <a:pt x="3980" y="103634"/>
                    <a:pt x="1381" y="103824"/>
                    <a:pt x="342" y="105973"/>
                  </a:cubicBezTo>
                  <a:cubicBezTo>
                    <a:pt x="-743" y="111267"/>
                    <a:pt x="786" y="116761"/>
                    <a:pt x="4452" y="120733"/>
                  </a:cubicBezTo>
                  <a:lnTo>
                    <a:pt x="206509" y="296434"/>
                  </a:lnTo>
                  <a:cubicBezTo>
                    <a:pt x="208161" y="298508"/>
                    <a:pt x="211039" y="299138"/>
                    <a:pt x="213406" y="297947"/>
                  </a:cubicBezTo>
                  <a:cubicBezTo>
                    <a:pt x="215768" y="296859"/>
                    <a:pt x="217185" y="296056"/>
                    <a:pt x="217539" y="293034"/>
                  </a:cubicBezTo>
                  <a:lnTo>
                    <a:pt x="232935" y="176466"/>
                  </a:lnTo>
                  <a:cubicBezTo>
                    <a:pt x="238037" y="138004"/>
                    <a:pt x="243114" y="99532"/>
                    <a:pt x="248169" y="61054"/>
                  </a:cubicBezTo>
                  <a:lnTo>
                    <a:pt x="254923" y="9572"/>
                  </a:lnTo>
                  <a:close/>
                </a:path>
              </a:pathLst>
            </a:custGeom>
            <a:solidFill>
              <a:srgbClr val="CCF1FC"/>
            </a:solidFill>
            <a:ln w="2341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1EDA1EEC-8A5E-3B57-D6E6-4B4FC62905EC}"/>
                </a:ext>
              </a:extLst>
            </p:cNvPr>
            <p:cNvSpPr/>
            <p:nvPr/>
          </p:nvSpPr>
          <p:spPr>
            <a:xfrm>
              <a:off x="-929897" y="1897268"/>
              <a:ext cx="249068" cy="286705"/>
            </a:xfrm>
            <a:custGeom>
              <a:avLst/>
              <a:gdLst>
                <a:gd name="connsiteX0" fmla="*/ 246392 w 249068"/>
                <a:gd name="connsiteY0" fmla="*/ 178290 h 286705"/>
                <a:gd name="connsiteX1" fmla="*/ 44666 w 249068"/>
                <a:gd name="connsiteY1" fmla="*/ 3059 h 286705"/>
                <a:gd name="connsiteX2" fmla="*/ 38762 w 249068"/>
                <a:gd name="connsiteY2" fmla="*/ 699 h 286705"/>
                <a:gd name="connsiteX3" fmla="*/ 30732 w 249068"/>
                <a:gd name="connsiteY3" fmla="*/ 8184 h 286705"/>
                <a:gd name="connsiteX4" fmla="*/ 21097 w 249068"/>
                <a:gd name="connsiteY4" fmla="*/ 92871 h 286705"/>
                <a:gd name="connsiteX5" fmla="*/ 7164 w 249068"/>
                <a:gd name="connsiteY5" fmla="*/ 213927 h 286705"/>
                <a:gd name="connsiteX6" fmla="*/ 197 w 249068"/>
                <a:gd name="connsiteY6" fmla="*/ 274713 h 286705"/>
                <a:gd name="connsiteX7" fmla="*/ 3149 w 249068"/>
                <a:gd name="connsiteY7" fmla="*/ 278375 h 286705"/>
                <a:gd name="connsiteX8" fmla="*/ 12525 w 249068"/>
                <a:gd name="connsiteY8" fmla="*/ 284585 h 286705"/>
                <a:gd name="connsiteX9" fmla="*/ 19137 w 249068"/>
                <a:gd name="connsiteY9" fmla="*/ 285907 h 286705"/>
                <a:gd name="connsiteX10" fmla="*/ 243960 w 249068"/>
                <a:gd name="connsiteY10" fmla="*/ 193168 h 286705"/>
                <a:gd name="connsiteX11" fmla="*/ 248038 w 249068"/>
                <a:gd name="connsiteY11" fmla="*/ 180550 h 286705"/>
                <a:gd name="connsiteX12" fmla="*/ 246441 w 249068"/>
                <a:gd name="connsiteY12" fmla="*/ 178314 h 28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9068" h="286705">
                  <a:moveTo>
                    <a:pt x="246392" y="178290"/>
                  </a:moveTo>
                  <a:cubicBezTo>
                    <a:pt x="179167" y="119880"/>
                    <a:pt x="111924" y="61469"/>
                    <a:pt x="44666" y="3059"/>
                  </a:cubicBezTo>
                  <a:cubicBezTo>
                    <a:pt x="43107" y="1713"/>
                    <a:pt x="41832" y="-1380"/>
                    <a:pt x="38762" y="699"/>
                  </a:cubicBezTo>
                  <a:cubicBezTo>
                    <a:pt x="35692" y="2775"/>
                    <a:pt x="31346" y="2587"/>
                    <a:pt x="30732" y="8184"/>
                  </a:cubicBezTo>
                  <a:lnTo>
                    <a:pt x="21097" y="92871"/>
                  </a:lnTo>
                  <a:lnTo>
                    <a:pt x="7164" y="213927"/>
                  </a:lnTo>
                  <a:lnTo>
                    <a:pt x="197" y="274713"/>
                  </a:lnTo>
                  <a:cubicBezTo>
                    <a:pt x="-559" y="276792"/>
                    <a:pt x="953" y="277690"/>
                    <a:pt x="3149" y="278375"/>
                  </a:cubicBezTo>
                  <a:cubicBezTo>
                    <a:pt x="6845" y="279418"/>
                    <a:pt x="10122" y="281589"/>
                    <a:pt x="12525" y="284585"/>
                  </a:cubicBezTo>
                  <a:cubicBezTo>
                    <a:pt x="14603" y="287324"/>
                    <a:pt x="16421" y="286994"/>
                    <a:pt x="19137" y="285907"/>
                  </a:cubicBezTo>
                  <a:cubicBezTo>
                    <a:pt x="94078" y="254955"/>
                    <a:pt x="169020" y="224041"/>
                    <a:pt x="243960" y="193168"/>
                  </a:cubicBezTo>
                  <a:cubicBezTo>
                    <a:pt x="248571" y="190809"/>
                    <a:pt x="250396" y="185162"/>
                    <a:pt x="248038" y="180550"/>
                  </a:cubicBezTo>
                  <a:cubicBezTo>
                    <a:pt x="247618" y="179731"/>
                    <a:pt x="247081" y="178977"/>
                    <a:pt x="246441" y="178314"/>
                  </a:cubicBezTo>
                  <a:close/>
                </a:path>
              </a:pathLst>
            </a:custGeom>
            <a:solidFill>
              <a:srgbClr val="CCF1FC"/>
            </a:solidFill>
            <a:ln w="2341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CBEF171C-53A9-AC24-A268-E5376E3F0139}"/>
                </a:ext>
              </a:extLst>
            </p:cNvPr>
            <p:cNvSpPr/>
            <p:nvPr/>
          </p:nvSpPr>
          <p:spPr>
            <a:xfrm>
              <a:off x="-646756" y="1773462"/>
              <a:ext cx="136653" cy="294019"/>
            </a:xfrm>
            <a:custGeom>
              <a:avLst/>
              <a:gdLst>
                <a:gd name="connsiteX0" fmla="*/ 60928 w 136653"/>
                <a:gd name="connsiteY0" fmla="*/ 40548 h 294019"/>
                <a:gd name="connsiteX1" fmla="*/ 38847 w 136653"/>
                <a:gd name="connsiteY1" fmla="*/ 0 h 294019"/>
                <a:gd name="connsiteX2" fmla="*/ 37430 w 136653"/>
                <a:gd name="connsiteY2" fmla="*/ 7557 h 294019"/>
                <a:gd name="connsiteX3" fmla="*/ 24913 w 136653"/>
                <a:gd name="connsiteY3" fmla="*/ 103344 h 294019"/>
                <a:gd name="connsiteX4" fmla="*/ 353 w 136653"/>
                <a:gd name="connsiteY4" fmla="*/ 288303 h 294019"/>
                <a:gd name="connsiteX5" fmla="*/ 1700 w 136653"/>
                <a:gd name="connsiteY5" fmla="*/ 293569 h 294019"/>
                <a:gd name="connsiteX6" fmla="*/ 6422 w 136653"/>
                <a:gd name="connsiteY6" fmla="*/ 292199 h 294019"/>
                <a:gd name="connsiteX7" fmla="*/ 128705 w 136653"/>
                <a:gd name="connsiteY7" fmla="*/ 208435 h 294019"/>
                <a:gd name="connsiteX8" fmla="*/ 132035 w 136653"/>
                <a:gd name="connsiteY8" fmla="*/ 201113 h 294019"/>
                <a:gd name="connsiteX9" fmla="*/ 134917 w 136653"/>
                <a:gd name="connsiteY9" fmla="*/ 187369 h 294019"/>
                <a:gd name="connsiteX10" fmla="*/ 134776 w 136653"/>
                <a:gd name="connsiteY10" fmla="*/ 177120 h 294019"/>
                <a:gd name="connsiteX11" fmla="*/ 60928 w 136653"/>
                <a:gd name="connsiteY11" fmla="*/ 40548 h 294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653" h="294019">
                  <a:moveTo>
                    <a:pt x="60928" y="40548"/>
                  </a:moveTo>
                  <a:lnTo>
                    <a:pt x="38847" y="0"/>
                  </a:lnTo>
                  <a:lnTo>
                    <a:pt x="37430" y="7557"/>
                  </a:lnTo>
                  <a:lnTo>
                    <a:pt x="24913" y="103344"/>
                  </a:lnTo>
                  <a:cubicBezTo>
                    <a:pt x="16726" y="164996"/>
                    <a:pt x="8540" y="226649"/>
                    <a:pt x="353" y="288303"/>
                  </a:cubicBezTo>
                  <a:cubicBezTo>
                    <a:pt x="117" y="290122"/>
                    <a:pt x="-782" y="292176"/>
                    <a:pt x="1700" y="293569"/>
                  </a:cubicBezTo>
                  <a:cubicBezTo>
                    <a:pt x="3966" y="294845"/>
                    <a:pt x="5052" y="293097"/>
                    <a:pt x="6422" y="292199"/>
                  </a:cubicBezTo>
                  <a:lnTo>
                    <a:pt x="128705" y="208435"/>
                  </a:lnTo>
                  <a:cubicBezTo>
                    <a:pt x="131409" y="207090"/>
                    <a:pt x="132798" y="204033"/>
                    <a:pt x="132035" y="201113"/>
                  </a:cubicBezTo>
                  <a:cubicBezTo>
                    <a:pt x="131058" y="196331"/>
                    <a:pt x="132100" y="191356"/>
                    <a:pt x="134917" y="187369"/>
                  </a:cubicBezTo>
                  <a:cubicBezTo>
                    <a:pt x="137284" y="184344"/>
                    <a:pt x="137226" y="180077"/>
                    <a:pt x="134776" y="177120"/>
                  </a:cubicBezTo>
                  <a:cubicBezTo>
                    <a:pt x="110057" y="131620"/>
                    <a:pt x="85441" y="86097"/>
                    <a:pt x="60928" y="40548"/>
                  </a:cubicBezTo>
                  <a:close/>
                </a:path>
              </a:pathLst>
            </a:custGeom>
            <a:solidFill>
              <a:srgbClr val="80DDF8"/>
            </a:solidFill>
            <a:ln w="2341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3276B5A-0985-847F-FE66-097DB533EBA0}"/>
                </a:ext>
              </a:extLst>
            </p:cNvPr>
            <p:cNvSpPr/>
            <p:nvPr/>
          </p:nvSpPr>
          <p:spPr>
            <a:xfrm>
              <a:off x="-906628" y="1711231"/>
              <a:ext cx="266363" cy="511798"/>
            </a:xfrm>
            <a:custGeom>
              <a:avLst/>
              <a:gdLst>
                <a:gd name="connsiteX0" fmla="*/ 16909 w 266363"/>
                <a:gd name="connsiteY0" fmla="*/ 146114 h 511798"/>
                <a:gd name="connsiteX1" fmla="*/ 22931 w 266363"/>
                <a:gd name="connsiteY1" fmla="*/ 145406 h 511798"/>
                <a:gd name="connsiteX2" fmla="*/ 25694 w 266363"/>
                <a:gd name="connsiteY2" fmla="*/ 144226 h 511798"/>
                <a:gd name="connsiteX3" fmla="*/ 206427 w 266363"/>
                <a:gd name="connsiteY3" fmla="*/ 65514 h 511798"/>
                <a:gd name="connsiteX4" fmla="*/ 266364 w 266363"/>
                <a:gd name="connsiteY4" fmla="*/ 39536 h 511798"/>
                <a:gd name="connsiteX5" fmla="*/ 263412 w 266363"/>
                <a:gd name="connsiteY5" fmla="*/ 38450 h 511798"/>
                <a:gd name="connsiteX6" fmla="*/ 72926 w 266363"/>
                <a:gd name="connsiteY6" fmla="*/ 381 h 511798"/>
                <a:gd name="connsiteX7" fmla="*/ 66195 w 266363"/>
                <a:gd name="connsiteY7" fmla="*/ 2412 h 511798"/>
                <a:gd name="connsiteX8" fmla="*/ 50680 w 266363"/>
                <a:gd name="connsiteY8" fmla="*/ 10512 h 511798"/>
                <a:gd name="connsiteX9" fmla="*/ 46098 w 266363"/>
                <a:gd name="connsiteY9" fmla="*/ 14716 h 511798"/>
                <a:gd name="connsiteX10" fmla="*/ 39202 w 266363"/>
                <a:gd name="connsiteY10" fmla="*/ 44472 h 511798"/>
                <a:gd name="connsiteX11" fmla="*/ 16767 w 266363"/>
                <a:gd name="connsiteY11" fmla="*/ 140777 h 511798"/>
                <a:gd name="connsiteX12" fmla="*/ 16885 w 266363"/>
                <a:gd name="connsiteY12" fmla="*/ 146304 h 511798"/>
                <a:gd name="connsiteX13" fmla="*/ 245181 w 266363"/>
                <a:gd name="connsiteY13" fmla="*/ 413612 h 511798"/>
                <a:gd name="connsiteX14" fmla="*/ 234695 w 266363"/>
                <a:gd name="connsiteY14" fmla="*/ 395262 h 511798"/>
                <a:gd name="connsiteX15" fmla="*/ 225626 w 266363"/>
                <a:gd name="connsiteY15" fmla="*/ 394319 h 511798"/>
                <a:gd name="connsiteX16" fmla="*/ 36227 w 266363"/>
                <a:gd name="connsiteY16" fmla="*/ 472251 h 511798"/>
                <a:gd name="connsiteX17" fmla="*/ 0 w 266363"/>
                <a:gd name="connsiteY17" fmla="*/ 487318 h 511798"/>
                <a:gd name="connsiteX18" fmla="*/ 378 w 266363"/>
                <a:gd name="connsiteY18" fmla="*/ 488405 h 511798"/>
                <a:gd name="connsiteX19" fmla="*/ 233798 w 266363"/>
                <a:gd name="connsiteY19" fmla="*/ 511430 h 511798"/>
                <a:gd name="connsiteX20" fmla="*/ 247967 w 266363"/>
                <a:gd name="connsiteY20" fmla="*/ 506234 h 511798"/>
                <a:gd name="connsiteX21" fmla="*/ 252431 w 266363"/>
                <a:gd name="connsiteY21" fmla="*/ 502361 h 511798"/>
                <a:gd name="connsiteX22" fmla="*/ 254674 w 266363"/>
                <a:gd name="connsiteY22" fmla="*/ 496883 h 511798"/>
                <a:gd name="connsiteX23" fmla="*/ 245181 w 266363"/>
                <a:gd name="connsiteY23" fmla="*/ 413447 h 51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6363" h="511798">
                  <a:moveTo>
                    <a:pt x="16909" y="146114"/>
                  </a:moveTo>
                  <a:cubicBezTo>
                    <a:pt x="19152" y="148005"/>
                    <a:pt x="20971" y="146185"/>
                    <a:pt x="22931" y="145406"/>
                  </a:cubicBezTo>
                  <a:lnTo>
                    <a:pt x="25694" y="144226"/>
                  </a:lnTo>
                  <a:cubicBezTo>
                    <a:pt x="85946" y="117997"/>
                    <a:pt x="146190" y="91759"/>
                    <a:pt x="206427" y="65514"/>
                  </a:cubicBezTo>
                  <a:lnTo>
                    <a:pt x="266364" y="39536"/>
                  </a:lnTo>
                  <a:lnTo>
                    <a:pt x="263412" y="38450"/>
                  </a:lnTo>
                  <a:cubicBezTo>
                    <a:pt x="199917" y="25776"/>
                    <a:pt x="136421" y="13086"/>
                    <a:pt x="72926" y="381"/>
                  </a:cubicBezTo>
                  <a:cubicBezTo>
                    <a:pt x="70482" y="-556"/>
                    <a:pt x="67713" y="279"/>
                    <a:pt x="66195" y="2412"/>
                  </a:cubicBezTo>
                  <a:cubicBezTo>
                    <a:pt x="62457" y="7252"/>
                    <a:pt x="56788" y="10212"/>
                    <a:pt x="50680" y="10512"/>
                  </a:cubicBezTo>
                  <a:cubicBezTo>
                    <a:pt x="47421" y="10748"/>
                    <a:pt x="46666" y="12213"/>
                    <a:pt x="46098" y="14716"/>
                  </a:cubicBezTo>
                  <a:cubicBezTo>
                    <a:pt x="43832" y="24634"/>
                    <a:pt x="41532" y="34553"/>
                    <a:pt x="39202" y="44472"/>
                  </a:cubicBezTo>
                  <a:lnTo>
                    <a:pt x="16767" y="140777"/>
                  </a:lnTo>
                  <a:cubicBezTo>
                    <a:pt x="16342" y="142596"/>
                    <a:pt x="14807" y="144556"/>
                    <a:pt x="16885" y="146304"/>
                  </a:cubicBezTo>
                  <a:close/>
                  <a:moveTo>
                    <a:pt x="245181" y="413612"/>
                  </a:moveTo>
                  <a:cubicBezTo>
                    <a:pt x="244331" y="405891"/>
                    <a:pt x="244118" y="398546"/>
                    <a:pt x="234695" y="395262"/>
                  </a:cubicBezTo>
                  <a:cubicBezTo>
                    <a:pt x="231389" y="394082"/>
                    <a:pt x="229193" y="392806"/>
                    <a:pt x="225626" y="394319"/>
                  </a:cubicBezTo>
                  <a:cubicBezTo>
                    <a:pt x="162524" y="420453"/>
                    <a:pt x="99391" y="446431"/>
                    <a:pt x="36227" y="472251"/>
                  </a:cubicBezTo>
                  <a:lnTo>
                    <a:pt x="0" y="487318"/>
                  </a:lnTo>
                  <a:lnTo>
                    <a:pt x="378" y="488405"/>
                  </a:lnTo>
                  <a:lnTo>
                    <a:pt x="233798" y="511430"/>
                  </a:lnTo>
                  <a:cubicBezTo>
                    <a:pt x="239466" y="511997"/>
                    <a:pt x="244826" y="512799"/>
                    <a:pt x="247967" y="506234"/>
                  </a:cubicBezTo>
                  <a:cubicBezTo>
                    <a:pt x="249044" y="504533"/>
                    <a:pt x="250596" y="503187"/>
                    <a:pt x="252431" y="502361"/>
                  </a:cubicBezTo>
                  <a:cubicBezTo>
                    <a:pt x="254911" y="501038"/>
                    <a:pt x="254958" y="499292"/>
                    <a:pt x="254674" y="496883"/>
                  </a:cubicBezTo>
                  <a:cubicBezTo>
                    <a:pt x="251419" y="469080"/>
                    <a:pt x="248254" y="441268"/>
                    <a:pt x="245181" y="413447"/>
                  </a:cubicBezTo>
                  <a:close/>
                </a:path>
              </a:pathLst>
            </a:custGeom>
            <a:solidFill>
              <a:srgbClr val="80DDF8"/>
            </a:solidFill>
            <a:ln w="2341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CFBF9268-63FE-0E9D-C627-97F45518CF51}"/>
                </a:ext>
              </a:extLst>
            </p:cNvPr>
            <p:cNvSpPr/>
            <p:nvPr/>
          </p:nvSpPr>
          <p:spPr>
            <a:xfrm>
              <a:off x="-1025281" y="1894173"/>
              <a:ext cx="110664" cy="277146"/>
            </a:xfrm>
            <a:custGeom>
              <a:avLst/>
              <a:gdLst>
                <a:gd name="connsiteX0" fmla="*/ 110600 w 110664"/>
                <a:gd name="connsiteY0" fmla="*/ 8422 h 277146"/>
                <a:gd name="connsiteX1" fmla="*/ 105948 w 110664"/>
                <a:gd name="connsiteY1" fmla="*/ 1007 h 277146"/>
                <a:gd name="connsiteX2" fmla="*/ 100185 w 110664"/>
                <a:gd name="connsiteY2" fmla="*/ 1950 h 277146"/>
                <a:gd name="connsiteX3" fmla="*/ 11271 w 110664"/>
                <a:gd name="connsiteY3" fmla="*/ 54378 h 277146"/>
                <a:gd name="connsiteX4" fmla="*/ 6950 w 110664"/>
                <a:gd name="connsiteY4" fmla="*/ 61840 h 277146"/>
                <a:gd name="connsiteX5" fmla="*/ 2439 w 110664"/>
                <a:gd name="connsiteY5" fmla="*/ 75774 h 277146"/>
                <a:gd name="connsiteX6" fmla="*/ 1164 w 110664"/>
                <a:gd name="connsiteY6" fmla="*/ 85883 h 277146"/>
                <a:gd name="connsiteX7" fmla="*/ 51537 w 110664"/>
                <a:gd name="connsiteY7" fmla="*/ 209700 h 277146"/>
                <a:gd name="connsiteX8" fmla="*/ 78931 w 110664"/>
                <a:gd name="connsiteY8" fmla="*/ 277147 h 277146"/>
                <a:gd name="connsiteX9" fmla="*/ 80112 w 110664"/>
                <a:gd name="connsiteY9" fmla="*/ 272661 h 277146"/>
                <a:gd name="connsiteX10" fmla="*/ 91211 w 110664"/>
                <a:gd name="connsiteY10" fmla="*/ 176661 h 277146"/>
                <a:gd name="connsiteX11" fmla="*/ 102641 w 110664"/>
                <a:gd name="connsiteY11" fmla="*/ 77074 h 277146"/>
                <a:gd name="connsiteX12" fmla="*/ 110624 w 110664"/>
                <a:gd name="connsiteY12" fmla="*/ 8516 h 27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664" h="277146">
                  <a:moveTo>
                    <a:pt x="110600" y="8422"/>
                  </a:moveTo>
                  <a:cubicBezTo>
                    <a:pt x="111143" y="4052"/>
                    <a:pt x="108120" y="3085"/>
                    <a:pt x="105948" y="1007"/>
                  </a:cubicBezTo>
                  <a:cubicBezTo>
                    <a:pt x="103539" y="-1308"/>
                    <a:pt x="101862" y="960"/>
                    <a:pt x="100185" y="1950"/>
                  </a:cubicBezTo>
                  <a:lnTo>
                    <a:pt x="11271" y="54378"/>
                  </a:lnTo>
                  <a:cubicBezTo>
                    <a:pt x="8279" y="55568"/>
                    <a:pt x="6493" y="58654"/>
                    <a:pt x="6950" y="61840"/>
                  </a:cubicBezTo>
                  <a:cubicBezTo>
                    <a:pt x="7469" y="66912"/>
                    <a:pt x="5832" y="71969"/>
                    <a:pt x="2439" y="75774"/>
                  </a:cubicBezTo>
                  <a:cubicBezTo>
                    <a:pt x="-251" y="78453"/>
                    <a:pt x="-776" y="82618"/>
                    <a:pt x="1164" y="85883"/>
                  </a:cubicBezTo>
                  <a:cubicBezTo>
                    <a:pt x="18057" y="127132"/>
                    <a:pt x="34848" y="168404"/>
                    <a:pt x="51537" y="209700"/>
                  </a:cubicBezTo>
                  <a:lnTo>
                    <a:pt x="78931" y="277147"/>
                  </a:lnTo>
                  <a:cubicBezTo>
                    <a:pt x="79400" y="275672"/>
                    <a:pt x="79794" y="274175"/>
                    <a:pt x="80112" y="272661"/>
                  </a:cubicBezTo>
                  <a:cubicBezTo>
                    <a:pt x="83827" y="240669"/>
                    <a:pt x="87527" y="208669"/>
                    <a:pt x="91211" y="176661"/>
                  </a:cubicBezTo>
                  <a:cubicBezTo>
                    <a:pt x="95037" y="143473"/>
                    <a:pt x="98847" y="110277"/>
                    <a:pt x="102641" y="77074"/>
                  </a:cubicBezTo>
                  <a:lnTo>
                    <a:pt x="110624" y="8516"/>
                  </a:lnTo>
                  <a:close/>
                </a:path>
              </a:pathLst>
            </a:custGeom>
            <a:solidFill>
              <a:srgbClr val="80DDF8"/>
            </a:solidFill>
            <a:ln w="2341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53992C6C-F4F5-B3E1-983B-677EAB0685C1}"/>
                </a:ext>
              </a:extLst>
            </p:cNvPr>
            <p:cNvSpPr/>
            <p:nvPr/>
          </p:nvSpPr>
          <p:spPr>
            <a:xfrm>
              <a:off x="-1013797" y="1738794"/>
              <a:ext cx="497610" cy="469981"/>
            </a:xfrm>
            <a:custGeom>
              <a:avLst/>
              <a:gdLst>
                <a:gd name="connsiteX0" fmla="*/ 381727 w 497610"/>
                <a:gd name="connsiteY0" fmla="*/ 340588 h 469981"/>
                <a:gd name="connsiteX1" fmla="*/ 379909 w 497610"/>
                <a:gd name="connsiteY1" fmla="*/ 345620 h 469981"/>
                <a:gd name="connsiteX2" fmla="*/ 372163 w 497610"/>
                <a:gd name="connsiteY2" fmla="*/ 365975 h 469981"/>
                <a:gd name="connsiteX3" fmla="*/ 367534 w 497610"/>
                <a:gd name="connsiteY3" fmla="*/ 380146 h 469981"/>
                <a:gd name="connsiteX4" fmla="*/ 374335 w 497610"/>
                <a:gd name="connsiteY4" fmla="*/ 439185 h 469981"/>
                <a:gd name="connsiteX5" fmla="*/ 378114 w 497610"/>
                <a:gd name="connsiteY5" fmla="*/ 469981 h 469981"/>
                <a:gd name="connsiteX6" fmla="*/ 497611 w 497610"/>
                <a:gd name="connsiteY6" fmla="*/ 262397 h 469981"/>
                <a:gd name="connsiteX7" fmla="*/ 495840 w 497610"/>
                <a:gd name="connsiteY7" fmla="*/ 262822 h 469981"/>
                <a:gd name="connsiteX8" fmla="*/ 381823 w 497610"/>
                <a:gd name="connsiteY8" fmla="*/ 340801 h 469981"/>
                <a:gd name="connsiteX9" fmla="*/ 83222 w 497610"/>
                <a:gd name="connsiteY9" fmla="*/ 142026 h 469981"/>
                <a:gd name="connsiteX10" fmla="*/ 86552 w 497610"/>
                <a:gd name="connsiteY10" fmla="*/ 136122 h 469981"/>
                <a:gd name="connsiteX11" fmla="*/ 103296 w 497610"/>
                <a:gd name="connsiteY11" fmla="*/ 115577 h 469981"/>
                <a:gd name="connsiteX12" fmla="*/ 108043 w 497610"/>
                <a:gd name="connsiteY12" fmla="*/ 110334 h 469981"/>
                <a:gd name="connsiteX13" fmla="*/ 133665 w 497610"/>
                <a:gd name="connsiteY13" fmla="*/ 661 h 469981"/>
                <a:gd name="connsiteX14" fmla="*/ 132674 w 497610"/>
                <a:gd name="connsiteY14" fmla="*/ 0 h 469981"/>
                <a:gd name="connsiteX15" fmla="*/ 0 w 497610"/>
                <a:gd name="connsiteY15" fmla="*/ 190250 h 469981"/>
                <a:gd name="connsiteX16" fmla="*/ 2031 w 497610"/>
                <a:gd name="connsiteY16" fmla="*/ 189800 h 469981"/>
                <a:gd name="connsiteX17" fmla="*/ 83222 w 497610"/>
                <a:gd name="connsiteY17" fmla="*/ 142026 h 469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7610" h="469981">
                  <a:moveTo>
                    <a:pt x="381727" y="340588"/>
                  </a:moveTo>
                  <a:cubicBezTo>
                    <a:pt x="379697" y="342005"/>
                    <a:pt x="379649" y="343375"/>
                    <a:pt x="379909" y="345620"/>
                  </a:cubicBezTo>
                  <a:cubicBezTo>
                    <a:pt x="381370" y="353322"/>
                    <a:pt x="378375" y="361192"/>
                    <a:pt x="372163" y="365975"/>
                  </a:cubicBezTo>
                  <a:cubicBezTo>
                    <a:pt x="366425" y="369991"/>
                    <a:pt x="366873" y="374478"/>
                    <a:pt x="367534" y="380146"/>
                  </a:cubicBezTo>
                  <a:lnTo>
                    <a:pt x="374335" y="439185"/>
                  </a:lnTo>
                  <a:lnTo>
                    <a:pt x="378114" y="469981"/>
                  </a:lnTo>
                  <a:lnTo>
                    <a:pt x="497611" y="262397"/>
                  </a:lnTo>
                  <a:cubicBezTo>
                    <a:pt x="497011" y="262493"/>
                    <a:pt x="496418" y="262636"/>
                    <a:pt x="495840" y="262822"/>
                  </a:cubicBezTo>
                  <a:cubicBezTo>
                    <a:pt x="457834" y="288831"/>
                    <a:pt x="419827" y="314824"/>
                    <a:pt x="381823" y="340801"/>
                  </a:cubicBezTo>
                  <a:close/>
                  <a:moveTo>
                    <a:pt x="83222" y="142026"/>
                  </a:moveTo>
                  <a:cubicBezTo>
                    <a:pt x="85311" y="140798"/>
                    <a:pt x="86582" y="138545"/>
                    <a:pt x="86552" y="136122"/>
                  </a:cubicBezTo>
                  <a:cubicBezTo>
                    <a:pt x="87210" y="126415"/>
                    <a:pt x="93921" y="118180"/>
                    <a:pt x="103296" y="115577"/>
                  </a:cubicBezTo>
                  <a:cubicBezTo>
                    <a:pt x="105809" y="114976"/>
                    <a:pt x="107694" y="112893"/>
                    <a:pt x="108043" y="110334"/>
                  </a:cubicBezTo>
                  <a:cubicBezTo>
                    <a:pt x="116545" y="73776"/>
                    <a:pt x="125086" y="37219"/>
                    <a:pt x="133665" y="661"/>
                  </a:cubicBezTo>
                  <a:lnTo>
                    <a:pt x="132674" y="0"/>
                  </a:lnTo>
                  <a:lnTo>
                    <a:pt x="0" y="190250"/>
                  </a:lnTo>
                  <a:cubicBezTo>
                    <a:pt x="689" y="190164"/>
                    <a:pt x="1369" y="190014"/>
                    <a:pt x="2031" y="189800"/>
                  </a:cubicBezTo>
                  <a:cubicBezTo>
                    <a:pt x="29079" y="173868"/>
                    <a:pt x="56143" y="157943"/>
                    <a:pt x="83222" y="142026"/>
                  </a:cubicBezTo>
                  <a:close/>
                </a:path>
              </a:pathLst>
            </a:custGeom>
            <a:solidFill>
              <a:srgbClr val="00BBF1"/>
            </a:solidFill>
            <a:ln w="23415" cap="flat">
              <a:noFill/>
              <a:prstDash val="solid"/>
              <a:miter/>
            </a:ln>
          </p:spPr>
          <p:txBody>
            <a:bodyPr rtlCol="0" anchor="ctr"/>
            <a:lstStyle/>
            <a:p>
              <a:endParaRPr lang="en-US"/>
            </a:p>
          </p:txBody>
        </p:sp>
      </p:grpSp>
      <p:sp>
        <p:nvSpPr>
          <p:cNvPr id="23" name="Freeform: Shape 22">
            <a:extLst>
              <a:ext uri="{FF2B5EF4-FFF2-40B4-BE49-F238E27FC236}">
                <a16:creationId xmlns:a16="http://schemas.microsoft.com/office/drawing/2014/main" id="{321119B2-085B-213B-0C7D-0E259F5918AA}"/>
              </a:ext>
              <a:ext uri="{C183D7F6-B498-43B3-948B-1728B52AA6E4}">
                <adec:decorative xmlns:adec="http://schemas.microsoft.com/office/drawing/2017/decorative" val="1"/>
              </a:ext>
            </a:extLst>
          </p:cNvPr>
          <p:cNvSpPr/>
          <p:nvPr/>
        </p:nvSpPr>
        <p:spPr>
          <a:xfrm>
            <a:off x="9046463" y="2342297"/>
            <a:ext cx="798522" cy="739634"/>
          </a:xfrm>
          <a:custGeom>
            <a:avLst/>
            <a:gdLst>
              <a:gd name="connsiteX0" fmla="*/ 413698 w 417127"/>
              <a:gd name="connsiteY0" fmla="*/ 215971 h 418146"/>
              <a:gd name="connsiteX1" fmla="*/ 388361 w 417127"/>
              <a:gd name="connsiteY1" fmla="*/ 170918 h 418146"/>
              <a:gd name="connsiteX2" fmla="*/ 380360 w 417127"/>
              <a:gd name="connsiteY2" fmla="*/ 85193 h 418146"/>
              <a:gd name="connsiteX3" fmla="*/ 265584 w 417127"/>
              <a:gd name="connsiteY3" fmla="*/ 36520 h 418146"/>
              <a:gd name="connsiteX4" fmla="*/ 117836 w 417127"/>
              <a:gd name="connsiteY4" fmla="*/ 25286 h 418146"/>
              <a:gd name="connsiteX5" fmla="*/ 85752 w 417127"/>
              <a:gd name="connsiteY5" fmla="*/ 74620 h 418146"/>
              <a:gd name="connsiteX6" fmla="*/ 14124 w 417127"/>
              <a:gd name="connsiteY6" fmla="*/ 124340 h 418146"/>
              <a:gd name="connsiteX7" fmla="*/ 28507 w 417127"/>
              <a:gd name="connsiteY7" fmla="*/ 247118 h 418146"/>
              <a:gd name="connsiteX8" fmla="*/ 36508 w 417127"/>
              <a:gd name="connsiteY8" fmla="*/ 332843 h 418146"/>
              <a:gd name="connsiteX9" fmla="*/ 151284 w 417127"/>
              <a:gd name="connsiteY9" fmla="*/ 381420 h 418146"/>
              <a:gd name="connsiteX10" fmla="*/ 299002 w 417127"/>
              <a:gd name="connsiteY10" fmla="*/ 393037 h 418146"/>
              <a:gd name="connsiteX11" fmla="*/ 331211 w 417127"/>
              <a:gd name="connsiteY11" fmla="*/ 343796 h 418146"/>
              <a:gd name="connsiteX12" fmla="*/ 402839 w 417127"/>
              <a:gd name="connsiteY12" fmla="*/ 294076 h 418146"/>
              <a:gd name="connsiteX13" fmla="*/ 413698 w 417127"/>
              <a:gd name="connsiteY13" fmla="*/ 215971 h 418146"/>
              <a:gd name="connsiteX14" fmla="*/ 335688 w 417127"/>
              <a:gd name="connsiteY14" fmla="*/ 313793 h 418146"/>
              <a:gd name="connsiteX15" fmla="*/ 332164 w 417127"/>
              <a:gd name="connsiteY15" fmla="*/ 308459 h 418146"/>
              <a:gd name="connsiteX16" fmla="*/ 332164 w 417127"/>
              <a:gd name="connsiteY16" fmla="*/ 211399 h 418146"/>
              <a:gd name="connsiteX17" fmla="*/ 327401 w 417127"/>
              <a:gd name="connsiteY17" fmla="*/ 201017 h 418146"/>
              <a:gd name="connsiteX18" fmla="*/ 232151 w 417127"/>
              <a:gd name="connsiteY18" fmla="*/ 147200 h 418146"/>
              <a:gd name="connsiteX19" fmla="*/ 266536 w 417127"/>
              <a:gd name="connsiteY19" fmla="*/ 127674 h 418146"/>
              <a:gd name="connsiteX20" fmla="*/ 347118 w 417127"/>
              <a:gd name="connsiteY20" fmla="*/ 173489 h 418146"/>
              <a:gd name="connsiteX21" fmla="*/ 383980 w 417127"/>
              <a:gd name="connsiteY21" fmla="*/ 221114 h 418146"/>
              <a:gd name="connsiteX22" fmla="*/ 376074 w 417127"/>
              <a:gd name="connsiteY22" fmla="*/ 279788 h 418146"/>
              <a:gd name="connsiteX23" fmla="*/ 335688 w 417127"/>
              <a:gd name="connsiteY23" fmla="*/ 313793 h 418146"/>
              <a:gd name="connsiteX24" fmla="*/ 81180 w 417127"/>
              <a:gd name="connsiteY24" fmla="*/ 104243 h 418146"/>
              <a:gd name="connsiteX25" fmla="*/ 84799 w 417127"/>
              <a:gd name="connsiteY25" fmla="*/ 109577 h 418146"/>
              <a:gd name="connsiteX26" fmla="*/ 84799 w 417127"/>
              <a:gd name="connsiteY26" fmla="*/ 206636 h 418146"/>
              <a:gd name="connsiteX27" fmla="*/ 89467 w 417127"/>
              <a:gd name="connsiteY27" fmla="*/ 217019 h 418146"/>
              <a:gd name="connsiteX28" fmla="*/ 184717 w 417127"/>
              <a:gd name="connsiteY28" fmla="*/ 270835 h 418146"/>
              <a:gd name="connsiteX29" fmla="*/ 150331 w 417127"/>
              <a:gd name="connsiteY29" fmla="*/ 290361 h 418146"/>
              <a:gd name="connsiteX30" fmla="*/ 69369 w 417127"/>
              <a:gd name="connsiteY30" fmla="*/ 244451 h 418146"/>
              <a:gd name="connsiteX31" fmla="*/ 32507 w 417127"/>
              <a:gd name="connsiteY31" fmla="*/ 196826 h 418146"/>
              <a:gd name="connsiteX32" fmla="*/ 40413 w 417127"/>
              <a:gd name="connsiteY32" fmla="*/ 138152 h 418146"/>
              <a:gd name="connsiteX33" fmla="*/ 81180 w 417127"/>
              <a:gd name="connsiteY33" fmla="*/ 104243 h 418146"/>
              <a:gd name="connsiteX34" fmla="*/ 364168 w 417127"/>
              <a:gd name="connsiteY34" fmla="*/ 152439 h 418146"/>
              <a:gd name="connsiteX35" fmla="*/ 357595 w 417127"/>
              <a:gd name="connsiteY35" fmla="*/ 151677 h 418146"/>
              <a:gd name="connsiteX36" fmla="*/ 272823 w 417127"/>
              <a:gd name="connsiteY36" fmla="*/ 103481 h 418146"/>
              <a:gd name="connsiteX37" fmla="*/ 261012 w 417127"/>
              <a:gd name="connsiteY37" fmla="*/ 103481 h 418146"/>
              <a:gd name="connsiteX38" fmla="*/ 164428 w 417127"/>
              <a:gd name="connsiteY38" fmla="*/ 158630 h 418146"/>
              <a:gd name="connsiteX39" fmla="*/ 164428 w 417127"/>
              <a:gd name="connsiteY39" fmla="*/ 118625 h 418146"/>
              <a:gd name="connsiteX40" fmla="*/ 246534 w 417127"/>
              <a:gd name="connsiteY40" fmla="*/ 72810 h 418146"/>
              <a:gd name="connsiteX41" fmla="*/ 246534 w 417127"/>
              <a:gd name="connsiteY41" fmla="*/ 72810 h 418146"/>
              <a:gd name="connsiteX42" fmla="*/ 354738 w 417127"/>
              <a:gd name="connsiteY42" fmla="*/ 101385 h 418146"/>
              <a:gd name="connsiteX43" fmla="*/ 364168 w 417127"/>
              <a:gd name="connsiteY43" fmla="*/ 152630 h 418146"/>
              <a:gd name="connsiteX44" fmla="*/ 208434 w 417127"/>
              <a:gd name="connsiteY44" fmla="*/ 161393 h 418146"/>
              <a:gd name="connsiteX45" fmla="*/ 252439 w 417127"/>
              <a:gd name="connsiteY45" fmla="*/ 186348 h 418146"/>
              <a:gd name="connsiteX46" fmla="*/ 252439 w 417127"/>
              <a:gd name="connsiteY46" fmla="*/ 232354 h 418146"/>
              <a:gd name="connsiteX47" fmla="*/ 208434 w 417127"/>
              <a:gd name="connsiteY47" fmla="*/ 256643 h 418146"/>
              <a:gd name="connsiteX48" fmla="*/ 164524 w 417127"/>
              <a:gd name="connsiteY48" fmla="*/ 231687 h 418146"/>
              <a:gd name="connsiteX49" fmla="*/ 164524 w 417127"/>
              <a:gd name="connsiteY49" fmla="*/ 185967 h 418146"/>
              <a:gd name="connsiteX50" fmla="*/ 233008 w 417127"/>
              <a:gd name="connsiteY50" fmla="*/ 53093 h 418146"/>
              <a:gd name="connsiteX51" fmla="*/ 146807 w 417127"/>
              <a:gd name="connsiteY51" fmla="*/ 101290 h 418146"/>
              <a:gd name="connsiteX52" fmla="*/ 141759 w 417127"/>
              <a:gd name="connsiteY52" fmla="*/ 111672 h 418146"/>
              <a:gd name="connsiteX53" fmla="*/ 141759 w 417127"/>
              <a:gd name="connsiteY53" fmla="*/ 218543 h 418146"/>
              <a:gd name="connsiteX54" fmla="*/ 107088 w 417127"/>
              <a:gd name="connsiteY54" fmla="*/ 199493 h 418146"/>
              <a:gd name="connsiteX55" fmla="*/ 107088 w 417127"/>
              <a:gd name="connsiteY55" fmla="*/ 109958 h 418146"/>
              <a:gd name="connsiteX56" fmla="*/ 107088 w 417127"/>
              <a:gd name="connsiteY56" fmla="*/ 108053 h 418146"/>
              <a:gd name="connsiteX57" fmla="*/ 187249 w 417127"/>
              <a:gd name="connsiteY57" fmla="*/ 29728 h 418146"/>
              <a:gd name="connsiteX58" fmla="*/ 237009 w 417127"/>
              <a:gd name="connsiteY58" fmla="*/ 48045 h 418146"/>
              <a:gd name="connsiteX59" fmla="*/ 233008 w 417127"/>
              <a:gd name="connsiteY59" fmla="*/ 53093 h 418146"/>
              <a:gd name="connsiteX60" fmla="*/ 52700 w 417127"/>
              <a:gd name="connsiteY60" fmla="*/ 265406 h 418146"/>
              <a:gd name="connsiteX61" fmla="*/ 56796 w 417127"/>
              <a:gd name="connsiteY61" fmla="*/ 266453 h 418146"/>
              <a:gd name="connsiteX62" fmla="*/ 59272 w 417127"/>
              <a:gd name="connsiteY62" fmla="*/ 266453 h 418146"/>
              <a:gd name="connsiteX63" fmla="*/ 144045 w 417127"/>
              <a:gd name="connsiteY63" fmla="*/ 314650 h 418146"/>
              <a:gd name="connsiteX64" fmla="*/ 155856 w 417127"/>
              <a:gd name="connsiteY64" fmla="*/ 314650 h 418146"/>
              <a:gd name="connsiteX65" fmla="*/ 252535 w 417127"/>
              <a:gd name="connsiteY65" fmla="*/ 259691 h 418146"/>
              <a:gd name="connsiteX66" fmla="*/ 252535 w 417127"/>
              <a:gd name="connsiteY66" fmla="*/ 299696 h 418146"/>
              <a:gd name="connsiteX67" fmla="*/ 170334 w 417127"/>
              <a:gd name="connsiteY67" fmla="*/ 345225 h 418146"/>
              <a:gd name="connsiteX68" fmla="*/ 170334 w 417127"/>
              <a:gd name="connsiteY68" fmla="*/ 345225 h 418146"/>
              <a:gd name="connsiteX69" fmla="*/ 62130 w 417127"/>
              <a:gd name="connsiteY69" fmla="*/ 316650 h 418146"/>
              <a:gd name="connsiteX70" fmla="*/ 52700 w 417127"/>
              <a:gd name="connsiteY70" fmla="*/ 265406 h 418146"/>
              <a:gd name="connsiteX71" fmla="*/ 183859 w 417127"/>
              <a:gd name="connsiteY71" fmla="*/ 364942 h 418146"/>
              <a:gd name="connsiteX72" fmla="*/ 270156 w 417127"/>
              <a:gd name="connsiteY72" fmla="*/ 316841 h 418146"/>
              <a:gd name="connsiteX73" fmla="*/ 275109 w 417127"/>
              <a:gd name="connsiteY73" fmla="*/ 306363 h 418146"/>
              <a:gd name="connsiteX74" fmla="*/ 275109 w 417127"/>
              <a:gd name="connsiteY74" fmla="*/ 199493 h 418146"/>
              <a:gd name="connsiteX75" fmla="*/ 309685 w 417127"/>
              <a:gd name="connsiteY75" fmla="*/ 218543 h 418146"/>
              <a:gd name="connsiteX76" fmla="*/ 309685 w 417127"/>
              <a:gd name="connsiteY76" fmla="*/ 308078 h 418146"/>
              <a:gd name="connsiteX77" fmla="*/ 309685 w 417127"/>
              <a:gd name="connsiteY77" fmla="*/ 309983 h 418146"/>
              <a:gd name="connsiteX78" fmla="*/ 229446 w 417127"/>
              <a:gd name="connsiteY78" fmla="*/ 388228 h 418146"/>
              <a:gd name="connsiteX79" fmla="*/ 179859 w 417127"/>
              <a:gd name="connsiteY79" fmla="*/ 369990 h 418146"/>
              <a:gd name="connsiteX80" fmla="*/ 183859 w 417127"/>
              <a:gd name="connsiteY80" fmla="*/ 364942 h 41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417127" h="418146">
                <a:moveTo>
                  <a:pt x="413698" y="215971"/>
                </a:moveTo>
                <a:cubicBezTo>
                  <a:pt x="409244" y="199034"/>
                  <a:pt x="400521" y="183521"/>
                  <a:pt x="388361" y="170918"/>
                </a:cubicBezTo>
                <a:cubicBezTo>
                  <a:pt x="398595" y="142577"/>
                  <a:pt x="395662" y="111150"/>
                  <a:pt x="380360" y="85193"/>
                </a:cubicBezTo>
                <a:cubicBezTo>
                  <a:pt x="356796" y="45690"/>
                  <a:pt x="310362" y="25999"/>
                  <a:pt x="265584" y="36520"/>
                </a:cubicBezTo>
                <a:cubicBezTo>
                  <a:pt x="227887" y="-7382"/>
                  <a:pt x="161738" y="-12411"/>
                  <a:pt x="117836" y="25286"/>
                </a:cubicBezTo>
                <a:cubicBezTo>
                  <a:pt x="102648" y="38328"/>
                  <a:pt x="91514" y="55448"/>
                  <a:pt x="85752" y="74620"/>
                </a:cubicBezTo>
                <a:cubicBezTo>
                  <a:pt x="55736" y="79879"/>
                  <a:pt x="29546" y="98058"/>
                  <a:pt x="14124" y="124340"/>
                </a:cubicBezTo>
                <a:cubicBezTo>
                  <a:pt x="-9113" y="163870"/>
                  <a:pt x="-3237" y="214029"/>
                  <a:pt x="28507" y="247118"/>
                </a:cubicBezTo>
                <a:cubicBezTo>
                  <a:pt x="18273" y="275458"/>
                  <a:pt x="21206" y="306885"/>
                  <a:pt x="36508" y="332843"/>
                </a:cubicBezTo>
                <a:cubicBezTo>
                  <a:pt x="59930" y="372504"/>
                  <a:pt x="106507" y="392217"/>
                  <a:pt x="151284" y="381420"/>
                </a:cubicBezTo>
                <a:cubicBezTo>
                  <a:pt x="188868" y="425419"/>
                  <a:pt x="255003" y="430621"/>
                  <a:pt x="299002" y="393037"/>
                </a:cubicBezTo>
                <a:cubicBezTo>
                  <a:pt x="314221" y="380037"/>
                  <a:pt x="325398" y="362949"/>
                  <a:pt x="331211" y="343796"/>
                </a:cubicBezTo>
                <a:cubicBezTo>
                  <a:pt x="361227" y="338538"/>
                  <a:pt x="387417" y="320358"/>
                  <a:pt x="402839" y="294076"/>
                </a:cubicBezTo>
                <a:cubicBezTo>
                  <a:pt x="416833" y="270567"/>
                  <a:pt x="420748" y="242406"/>
                  <a:pt x="413698" y="215971"/>
                </a:cubicBezTo>
                <a:close/>
                <a:moveTo>
                  <a:pt x="335688" y="313793"/>
                </a:moveTo>
                <a:cubicBezTo>
                  <a:pt x="335553" y="311512"/>
                  <a:pt x="334209" y="309478"/>
                  <a:pt x="332164" y="308459"/>
                </a:cubicBezTo>
                <a:lnTo>
                  <a:pt x="332164" y="211399"/>
                </a:lnTo>
                <a:cubicBezTo>
                  <a:pt x="333057" y="207265"/>
                  <a:pt x="331118" y="203036"/>
                  <a:pt x="327401" y="201017"/>
                </a:cubicBezTo>
                <a:lnTo>
                  <a:pt x="232151" y="147200"/>
                </a:lnTo>
                <a:lnTo>
                  <a:pt x="266536" y="127674"/>
                </a:lnTo>
                <a:lnTo>
                  <a:pt x="347118" y="173489"/>
                </a:lnTo>
                <a:cubicBezTo>
                  <a:pt x="365328" y="183740"/>
                  <a:pt x="378622" y="200916"/>
                  <a:pt x="383980" y="221114"/>
                </a:cubicBezTo>
                <a:cubicBezTo>
                  <a:pt x="389360" y="240939"/>
                  <a:pt x="386509" y="262096"/>
                  <a:pt x="376074" y="279788"/>
                </a:cubicBezTo>
                <a:cubicBezTo>
                  <a:pt x="366973" y="295472"/>
                  <a:pt x="352693" y="307497"/>
                  <a:pt x="335688" y="313793"/>
                </a:cubicBezTo>
                <a:close/>
                <a:moveTo>
                  <a:pt x="81180" y="104243"/>
                </a:moveTo>
                <a:cubicBezTo>
                  <a:pt x="81313" y="106551"/>
                  <a:pt x="82704" y="108599"/>
                  <a:pt x="84799" y="109577"/>
                </a:cubicBezTo>
                <a:lnTo>
                  <a:pt x="84799" y="206636"/>
                </a:lnTo>
                <a:cubicBezTo>
                  <a:pt x="83632" y="210771"/>
                  <a:pt x="85599" y="215148"/>
                  <a:pt x="89467" y="217019"/>
                </a:cubicBezTo>
                <a:lnTo>
                  <a:pt x="184717" y="270835"/>
                </a:lnTo>
                <a:lnTo>
                  <a:pt x="150331" y="290361"/>
                </a:lnTo>
                <a:lnTo>
                  <a:pt x="69369" y="244451"/>
                </a:lnTo>
                <a:cubicBezTo>
                  <a:pt x="51159" y="234200"/>
                  <a:pt x="37865" y="217024"/>
                  <a:pt x="32507" y="196826"/>
                </a:cubicBezTo>
                <a:cubicBezTo>
                  <a:pt x="27126" y="177001"/>
                  <a:pt x="29977" y="155844"/>
                  <a:pt x="40413" y="138152"/>
                </a:cubicBezTo>
                <a:cubicBezTo>
                  <a:pt x="49625" y="122435"/>
                  <a:pt x="64048" y="110439"/>
                  <a:pt x="81180" y="104243"/>
                </a:cubicBezTo>
                <a:close/>
                <a:moveTo>
                  <a:pt x="364168" y="152439"/>
                </a:moveTo>
                <a:cubicBezTo>
                  <a:pt x="362138" y="151408"/>
                  <a:pt x="359807" y="151138"/>
                  <a:pt x="357595" y="151677"/>
                </a:cubicBezTo>
                <a:lnTo>
                  <a:pt x="272823" y="103481"/>
                </a:lnTo>
                <a:cubicBezTo>
                  <a:pt x="269159" y="101409"/>
                  <a:pt x="264676" y="101409"/>
                  <a:pt x="261012" y="103481"/>
                </a:cubicBezTo>
                <a:lnTo>
                  <a:pt x="164428" y="158630"/>
                </a:lnTo>
                <a:lnTo>
                  <a:pt x="164428" y="118625"/>
                </a:lnTo>
                <a:lnTo>
                  <a:pt x="246534" y="72810"/>
                </a:lnTo>
                <a:lnTo>
                  <a:pt x="246534" y="72810"/>
                </a:lnTo>
                <a:cubicBezTo>
                  <a:pt x="284364" y="51275"/>
                  <a:pt x="332472" y="63980"/>
                  <a:pt x="354738" y="101385"/>
                </a:cubicBezTo>
                <a:cubicBezTo>
                  <a:pt x="363805" y="116828"/>
                  <a:pt x="367143" y="134970"/>
                  <a:pt x="364168" y="152630"/>
                </a:cubicBezTo>
                <a:close/>
                <a:moveTo>
                  <a:pt x="208434" y="161393"/>
                </a:moveTo>
                <a:lnTo>
                  <a:pt x="252439" y="186348"/>
                </a:lnTo>
                <a:lnTo>
                  <a:pt x="252439" y="232354"/>
                </a:lnTo>
                <a:lnTo>
                  <a:pt x="208434" y="256643"/>
                </a:lnTo>
                <a:lnTo>
                  <a:pt x="164524" y="231687"/>
                </a:lnTo>
                <a:lnTo>
                  <a:pt x="164524" y="185967"/>
                </a:lnTo>
                <a:close/>
                <a:moveTo>
                  <a:pt x="233008" y="53093"/>
                </a:moveTo>
                <a:lnTo>
                  <a:pt x="146807" y="101290"/>
                </a:lnTo>
                <a:cubicBezTo>
                  <a:pt x="142980" y="103221"/>
                  <a:pt x="140914" y="107470"/>
                  <a:pt x="141759" y="111672"/>
                </a:cubicBezTo>
                <a:lnTo>
                  <a:pt x="141759" y="218543"/>
                </a:lnTo>
                <a:lnTo>
                  <a:pt x="107088" y="199493"/>
                </a:lnTo>
                <a:lnTo>
                  <a:pt x="107088" y="109958"/>
                </a:lnTo>
                <a:cubicBezTo>
                  <a:pt x="107142" y="109324"/>
                  <a:pt x="107142" y="108686"/>
                  <a:pt x="107088" y="108053"/>
                </a:cubicBezTo>
                <a:cubicBezTo>
                  <a:pt x="107595" y="64288"/>
                  <a:pt x="143485" y="29221"/>
                  <a:pt x="187249" y="29728"/>
                </a:cubicBezTo>
                <a:cubicBezTo>
                  <a:pt x="205447" y="29939"/>
                  <a:pt x="223018" y="36407"/>
                  <a:pt x="237009" y="48045"/>
                </a:cubicBezTo>
                <a:cubicBezTo>
                  <a:pt x="235130" y="49212"/>
                  <a:pt x="233715" y="50997"/>
                  <a:pt x="233008" y="53093"/>
                </a:cubicBezTo>
                <a:close/>
                <a:moveTo>
                  <a:pt x="52700" y="265406"/>
                </a:moveTo>
                <a:cubicBezTo>
                  <a:pt x="53970" y="266057"/>
                  <a:pt x="55369" y="266415"/>
                  <a:pt x="56796" y="266453"/>
                </a:cubicBezTo>
                <a:cubicBezTo>
                  <a:pt x="57618" y="266561"/>
                  <a:pt x="58450" y="266561"/>
                  <a:pt x="59272" y="266453"/>
                </a:cubicBezTo>
                <a:lnTo>
                  <a:pt x="144045" y="314650"/>
                </a:lnTo>
                <a:cubicBezTo>
                  <a:pt x="147704" y="316741"/>
                  <a:pt x="152196" y="316741"/>
                  <a:pt x="155856" y="314650"/>
                </a:cubicBezTo>
                <a:lnTo>
                  <a:pt x="252535" y="259691"/>
                </a:lnTo>
                <a:lnTo>
                  <a:pt x="252535" y="299696"/>
                </a:lnTo>
                <a:lnTo>
                  <a:pt x="170334" y="345225"/>
                </a:lnTo>
                <a:lnTo>
                  <a:pt x="170334" y="345225"/>
                </a:lnTo>
                <a:cubicBezTo>
                  <a:pt x="132503" y="366760"/>
                  <a:pt x="84395" y="354056"/>
                  <a:pt x="62130" y="316650"/>
                </a:cubicBezTo>
                <a:cubicBezTo>
                  <a:pt x="53063" y="301207"/>
                  <a:pt x="49724" y="283064"/>
                  <a:pt x="52700" y="265406"/>
                </a:cubicBezTo>
                <a:close/>
                <a:moveTo>
                  <a:pt x="183859" y="364942"/>
                </a:moveTo>
                <a:lnTo>
                  <a:pt x="270156" y="316841"/>
                </a:lnTo>
                <a:cubicBezTo>
                  <a:pt x="273986" y="314870"/>
                  <a:pt x="276017" y="310574"/>
                  <a:pt x="275109" y="306363"/>
                </a:cubicBezTo>
                <a:lnTo>
                  <a:pt x="275109" y="199493"/>
                </a:lnTo>
                <a:lnTo>
                  <a:pt x="309685" y="218543"/>
                </a:lnTo>
                <a:lnTo>
                  <a:pt x="309685" y="308078"/>
                </a:lnTo>
                <a:cubicBezTo>
                  <a:pt x="309630" y="308711"/>
                  <a:pt x="309630" y="309349"/>
                  <a:pt x="309685" y="309983"/>
                </a:cubicBezTo>
                <a:cubicBezTo>
                  <a:pt x="309134" y="353746"/>
                  <a:pt x="273211" y="388778"/>
                  <a:pt x="229446" y="388228"/>
                </a:cubicBezTo>
                <a:cubicBezTo>
                  <a:pt x="211317" y="388000"/>
                  <a:pt x="193815" y="381563"/>
                  <a:pt x="179859" y="369990"/>
                </a:cubicBezTo>
                <a:cubicBezTo>
                  <a:pt x="181738" y="368823"/>
                  <a:pt x="183153" y="367038"/>
                  <a:pt x="183859" y="364942"/>
                </a:cubicBezTo>
                <a:close/>
              </a:path>
            </a:pathLst>
          </a:custGeom>
          <a:solidFill>
            <a:schemeClr val="tx1"/>
          </a:solidFill>
          <a:ln w="9525"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7FDCF7"/>
              </a:solidFill>
              <a:effectLst/>
              <a:uLnTx/>
              <a:uFillTx/>
              <a:latin typeface="Calibri" panose="020F0502020204030204"/>
              <a:ea typeface="+mn-ea"/>
              <a:cs typeface="+mn-cs"/>
            </a:endParaRPr>
          </a:p>
        </p:txBody>
      </p:sp>
      <p:sp>
        <p:nvSpPr>
          <p:cNvPr id="29" name="Object 22">
            <a:extLst>
              <a:ext uri="{FF2B5EF4-FFF2-40B4-BE49-F238E27FC236}">
                <a16:creationId xmlns:a16="http://schemas.microsoft.com/office/drawing/2014/main" id="{9F61829C-2ACE-5A81-1869-979CD1BB8DC1}"/>
              </a:ext>
            </a:extLst>
          </p:cNvPr>
          <p:cNvSpPr/>
          <p:nvPr/>
        </p:nvSpPr>
        <p:spPr>
          <a:xfrm>
            <a:off x="588262" y="3312846"/>
            <a:ext cx="2560320" cy="3426623"/>
          </a:xfrm>
          <a:prstGeom prst="rect">
            <a:avLst/>
          </a:prstGeom>
          <a:noFill/>
        </p:spPr>
        <p:txBody>
          <a:bodyPr wrap="square" lIns="0" tIns="0" rIns="0" bIns="0" rtlCol="0" anchor="t"/>
          <a:lstStyle/>
          <a:p>
            <a:pPr>
              <a:spcAft>
                <a:spcPts val="800"/>
              </a:spcAft>
              <a:buNone/>
            </a:pPr>
            <a:r>
              <a:rPr lang="en-US" sz="2000" b="1" kern="0">
                <a:solidFill>
                  <a:schemeClr val="accent3"/>
                </a:solidFill>
                <a:latin typeface="+mj-lt"/>
                <a:ea typeface="Jost* 300 Light" pitchFamily="2" charset="0"/>
                <a:cs typeface="Jost*" pitchFamily="34" charset="-120"/>
              </a:rPr>
              <a:t>Distributed ML </a:t>
            </a:r>
            <a:br>
              <a:rPr lang="en-US" sz="2000" b="1" kern="0">
                <a:solidFill>
                  <a:schemeClr val="accent3"/>
                </a:solidFill>
                <a:latin typeface="+mj-lt"/>
                <a:ea typeface="Jost* 300 Light" pitchFamily="2" charset="0"/>
                <a:cs typeface="Jost*" pitchFamily="34" charset="-120"/>
              </a:rPr>
            </a:br>
            <a:r>
              <a:rPr lang="en-US" sz="2000" b="1" kern="0">
                <a:solidFill>
                  <a:schemeClr val="accent3"/>
                </a:solidFill>
                <a:latin typeface="+mj-lt"/>
                <a:ea typeface="Jost* 300 Light" pitchFamily="2" charset="0"/>
                <a:cs typeface="Jost*" pitchFamily="34" charset="-120"/>
              </a:rPr>
              <a:t>model training</a:t>
            </a:r>
          </a:p>
          <a:p>
            <a:pPr marL="177800" indent="-177800">
              <a:spcAft>
                <a:spcPts val="800"/>
              </a:spcAft>
              <a:buSzPct val="90000"/>
              <a:buFont typeface="Arial" panose="020B0604020202020204" pitchFamily="34" charset="0"/>
              <a:buChar char="•"/>
            </a:pPr>
            <a:r>
              <a:rPr lang="en-US" sz="1400" err="1">
                <a:ea typeface="Jost* 300 Light" pitchFamily="2" charset="0"/>
              </a:rPr>
              <a:t>LightGBM</a:t>
            </a:r>
            <a:endParaRPr lang="en-US" sz="1400">
              <a:ea typeface="Jost* 300 Light" pitchFamily="2" charset="0"/>
            </a:endParaRPr>
          </a:p>
          <a:p>
            <a:pPr marL="177800" indent="-177800">
              <a:spcAft>
                <a:spcPts val="800"/>
              </a:spcAft>
              <a:buSzPct val="90000"/>
              <a:buFont typeface="Arial" panose="020B0604020202020204" pitchFamily="34" charset="0"/>
              <a:buChar char="•"/>
            </a:pPr>
            <a:r>
              <a:rPr lang="en-US" sz="1400" err="1">
                <a:ea typeface="Jost* 300 Light" pitchFamily="2" charset="0"/>
              </a:rPr>
              <a:t>Vowpal</a:t>
            </a:r>
            <a:r>
              <a:rPr lang="en-US" sz="1400">
                <a:ea typeface="Jost* 300 Light" pitchFamily="2" charset="0"/>
              </a:rPr>
              <a:t> Wabbit</a:t>
            </a:r>
          </a:p>
          <a:p>
            <a:pPr marL="177800" indent="-177800">
              <a:spcAft>
                <a:spcPts val="800"/>
              </a:spcAft>
              <a:buSzPct val="90000"/>
              <a:buFont typeface="Arial" panose="020B0604020202020204" pitchFamily="34" charset="0"/>
              <a:buChar char="•"/>
            </a:pPr>
            <a:r>
              <a:rPr lang="en-US" sz="1400">
                <a:ea typeface="Jost* 300 Light" pitchFamily="2" charset="0"/>
              </a:rPr>
              <a:t>Explainable boosting machines (preview)</a:t>
            </a:r>
          </a:p>
          <a:p>
            <a:pPr marL="177800" indent="-177800">
              <a:spcAft>
                <a:spcPts val="800"/>
              </a:spcAft>
              <a:buSzPct val="90000"/>
              <a:buFont typeface="Arial" panose="020B0604020202020204" pitchFamily="34" charset="0"/>
              <a:buChar char="•"/>
            </a:pPr>
            <a:endParaRPr lang="en-US" sz="1400">
              <a:ea typeface="Jost* 300 Light" pitchFamily="2" charset="0"/>
            </a:endParaRPr>
          </a:p>
          <a:p>
            <a:pPr>
              <a:spcAft>
                <a:spcPts val="800"/>
              </a:spcAft>
              <a:buNone/>
            </a:pPr>
            <a:endParaRPr lang="en-US" sz="1600">
              <a:ea typeface="Jost* 300 Light" pitchFamily="2" charset="0"/>
            </a:endParaRPr>
          </a:p>
        </p:txBody>
      </p:sp>
      <p:sp>
        <p:nvSpPr>
          <p:cNvPr id="30" name="Object 16">
            <a:extLst>
              <a:ext uri="{FF2B5EF4-FFF2-40B4-BE49-F238E27FC236}">
                <a16:creationId xmlns:a16="http://schemas.microsoft.com/office/drawing/2014/main" id="{F784DF11-AB7B-0AA1-F2F2-E0326E4B2F07}"/>
              </a:ext>
            </a:extLst>
          </p:cNvPr>
          <p:cNvSpPr/>
          <p:nvPr/>
        </p:nvSpPr>
        <p:spPr>
          <a:xfrm>
            <a:off x="3407663" y="3312846"/>
            <a:ext cx="2560320" cy="2605822"/>
          </a:xfrm>
          <a:prstGeom prst="rect">
            <a:avLst/>
          </a:prstGeom>
          <a:noFill/>
        </p:spPr>
        <p:txBody>
          <a:bodyPr wrap="square" lIns="0" tIns="0" rIns="0" bIns="0" rtlCol="0" anchor="t"/>
          <a:lstStyle/>
          <a:p>
            <a:pPr>
              <a:spcAft>
                <a:spcPts val="800"/>
              </a:spcAft>
            </a:pPr>
            <a:r>
              <a:rPr lang="en-US" sz="2000" b="1" kern="0">
                <a:solidFill>
                  <a:schemeClr val="accent3"/>
                </a:solidFill>
                <a:latin typeface="+mj-lt"/>
                <a:ea typeface="Jost* 300 Light" pitchFamily="2" charset="0"/>
                <a:cs typeface="Jost*" pitchFamily="34" charset="-120"/>
              </a:rPr>
              <a:t>MLFLow </a:t>
            </a:r>
            <a:br>
              <a:rPr lang="en-US" sz="2000" b="1" kern="0">
                <a:solidFill>
                  <a:schemeClr val="accent3"/>
                </a:solidFill>
                <a:latin typeface="+mj-lt"/>
                <a:ea typeface="Jost* 300 Light" pitchFamily="2" charset="0"/>
                <a:cs typeface="Jost*" pitchFamily="34" charset="-120"/>
              </a:rPr>
            </a:br>
            <a:r>
              <a:rPr lang="en-US" sz="2000" b="1" kern="0">
                <a:solidFill>
                  <a:schemeClr val="accent3"/>
                </a:solidFill>
                <a:latin typeface="+mj-lt"/>
                <a:ea typeface="Jost* 300 Light" pitchFamily="2" charset="0"/>
                <a:cs typeface="Jost*" pitchFamily="34" charset="-120"/>
              </a:rPr>
              <a:t>support</a:t>
            </a:r>
          </a:p>
          <a:p>
            <a:pPr marL="177800" indent="-177800">
              <a:spcAft>
                <a:spcPts val="800"/>
              </a:spcAft>
              <a:buSzPct val="90000"/>
              <a:buFont typeface="Arial" panose="020B0604020202020204" pitchFamily="34" charset="0"/>
              <a:buChar char="•"/>
            </a:pPr>
            <a:r>
              <a:rPr lang="en-US" sz="1400"/>
              <a:t>Full integration with MLFlow for Synapse ML models </a:t>
            </a:r>
          </a:p>
          <a:p>
            <a:pPr marL="177800" indent="-177800">
              <a:spcAft>
                <a:spcPts val="800"/>
              </a:spcAft>
              <a:buSzPct val="90000"/>
              <a:buFont typeface="Arial" panose="020B0604020202020204" pitchFamily="34" charset="0"/>
              <a:buChar char="•"/>
            </a:pPr>
            <a:endParaRPr lang="en-US" sz="1400"/>
          </a:p>
        </p:txBody>
      </p:sp>
      <p:sp>
        <p:nvSpPr>
          <p:cNvPr id="31" name="Object 16">
            <a:extLst>
              <a:ext uri="{FF2B5EF4-FFF2-40B4-BE49-F238E27FC236}">
                <a16:creationId xmlns:a16="http://schemas.microsoft.com/office/drawing/2014/main" id="{B028292F-7B62-51AF-5613-12CC301A507E}"/>
              </a:ext>
            </a:extLst>
          </p:cNvPr>
          <p:cNvSpPr/>
          <p:nvPr/>
        </p:nvSpPr>
        <p:spPr>
          <a:xfrm>
            <a:off x="6227063" y="3312846"/>
            <a:ext cx="2560320" cy="2240021"/>
          </a:xfrm>
          <a:prstGeom prst="rect">
            <a:avLst/>
          </a:prstGeom>
          <a:noFill/>
        </p:spPr>
        <p:txBody>
          <a:bodyPr wrap="square" lIns="0" tIns="0" rIns="0" bIns="0" rtlCol="0" anchor="t"/>
          <a:lstStyle/>
          <a:p>
            <a:pPr>
              <a:spcAft>
                <a:spcPts val="800"/>
              </a:spcAft>
            </a:pPr>
            <a:r>
              <a:rPr lang="en-US" sz="2000" b="1" kern="0">
                <a:solidFill>
                  <a:schemeClr val="accent3"/>
                </a:solidFill>
                <a:latin typeface="+mj-lt"/>
                <a:ea typeface="Jost* 300 Light" pitchFamily="2" charset="0"/>
                <a:cs typeface="Jost*" pitchFamily="34" charset="-120"/>
              </a:rPr>
              <a:t>Azure Cognitive Services</a:t>
            </a:r>
          </a:p>
          <a:p>
            <a:pPr marL="177800" indent="-177800">
              <a:spcAft>
                <a:spcPts val="800"/>
              </a:spcAft>
              <a:buSzPct val="90000"/>
              <a:buFont typeface="Arial" panose="020B0604020202020204" pitchFamily="34" charset="0"/>
              <a:buChar char="•"/>
            </a:pPr>
            <a:r>
              <a:rPr lang="en-US" sz="1400"/>
              <a:t>Integration with Azure Cognitive Services for scalable processing with pre-trained AI</a:t>
            </a:r>
          </a:p>
        </p:txBody>
      </p:sp>
      <p:sp>
        <p:nvSpPr>
          <p:cNvPr id="34" name="Object 16">
            <a:extLst>
              <a:ext uri="{FF2B5EF4-FFF2-40B4-BE49-F238E27FC236}">
                <a16:creationId xmlns:a16="http://schemas.microsoft.com/office/drawing/2014/main" id="{5679A211-E408-2699-8E7E-1DDF48AA079B}"/>
              </a:ext>
            </a:extLst>
          </p:cNvPr>
          <p:cNvSpPr/>
          <p:nvPr/>
        </p:nvSpPr>
        <p:spPr>
          <a:xfrm>
            <a:off x="9046463" y="3312846"/>
            <a:ext cx="2560320" cy="3016954"/>
          </a:xfrm>
          <a:prstGeom prst="rect">
            <a:avLst/>
          </a:prstGeom>
          <a:noFill/>
        </p:spPr>
        <p:txBody>
          <a:bodyPr wrap="square" lIns="0" tIns="0" rIns="0" bIns="0" rtlCol="0" anchor="t"/>
          <a:lstStyle/>
          <a:p>
            <a:pPr>
              <a:spcAft>
                <a:spcPts val="800"/>
              </a:spcAft>
            </a:pPr>
            <a:r>
              <a:rPr lang="en-US" sz="2000" b="1" kern="0">
                <a:solidFill>
                  <a:schemeClr val="accent3"/>
                </a:solidFill>
                <a:latin typeface="+mj-lt"/>
                <a:ea typeface="Jost* 300 Light" pitchFamily="2" charset="0"/>
                <a:cs typeface="Jost*" pitchFamily="34" charset="-120"/>
              </a:rPr>
              <a:t>Large language models</a:t>
            </a:r>
          </a:p>
          <a:p>
            <a:pPr marL="177800" indent="-177800">
              <a:spcAft>
                <a:spcPts val="800"/>
              </a:spcAft>
              <a:buSzPct val="90000"/>
              <a:buFont typeface="Arial" panose="020B0604020202020204" pitchFamily="34" charset="0"/>
              <a:buChar char="•"/>
            </a:pPr>
            <a:r>
              <a:rPr lang="en-US" sz="1400"/>
              <a:t>Integration with Azure Open AI large language models and embeddings</a:t>
            </a:r>
          </a:p>
        </p:txBody>
      </p:sp>
      <p:pic>
        <p:nvPicPr>
          <p:cNvPr id="54" name="Picture 2">
            <a:extLst>
              <a:ext uri="{FF2B5EF4-FFF2-40B4-BE49-F238E27FC236}">
                <a16:creationId xmlns:a16="http://schemas.microsoft.com/office/drawing/2014/main" id="{2AF68F16-429C-AF4F-9B73-DD10FAC7F7AC}"/>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07663" y="2435542"/>
            <a:ext cx="1325889" cy="486040"/>
          </a:xfrm>
          <a:prstGeom prst="rect">
            <a:avLst/>
          </a:prstGeom>
          <a:noFill/>
          <a:ln>
            <a:noFill/>
          </a:ln>
          <a:extLst>
            <a:ext uri="{909E8E84-426E-40DD-AFC4-6F175D3DCCD1}">
              <a14:hiddenFill xmlns:a14="http://schemas.microsoft.com/office/drawing/2010/main">
                <a:solidFill>
                  <a:srgbClr val="FFFFFF"/>
                </a:solidFill>
              </a14:hiddenFill>
            </a:ext>
          </a:extLst>
        </p:spPr>
      </p:pic>
      <p:grpSp>
        <p:nvGrpSpPr>
          <p:cNvPr id="58" name="Group 57">
            <a:extLst>
              <a:ext uri="{FF2B5EF4-FFF2-40B4-BE49-F238E27FC236}">
                <a16:creationId xmlns:a16="http://schemas.microsoft.com/office/drawing/2014/main" id="{90D95956-ED72-0E73-BF73-F817B497CF36}"/>
              </a:ext>
              <a:ext uri="{C183D7F6-B498-43B3-948B-1728B52AA6E4}">
                <adec:decorative xmlns:adec="http://schemas.microsoft.com/office/drawing/2017/decorative" val="1"/>
              </a:ext>
            </a:extLst>
          </p:cNvPr>
          <p:cNvGrpSpPr/>
          <p:nvPr/>
        </p:nvGrpSpPr>
        <p:grpSpPr>
          <a:xfrm>
            <a:off x="293687" y="5838966"/>
            <a:ext cx="11604626" cy="437120"/>
            <a:chOff x="293688" y="5838966"/>
            <a:chExt cx="11604626" cy="437120"/>
          </a:xfrm>
        </p:grpSpPr>
        <p:sp>
          <p:nvSpPr>
            <p:cNvPr id="60" name="Rectangle: Rounded Corners 59" descr="Horizontal scale where Reach is to the left and Power is to the right. In the BLAZOR section, there is a point for Site and PWA&#10;&#10;In the BLAZOR + .NET MAUI section, there is a point for Electron, CEF, and a point for Native App with WebView&#10;&#10;In the .NET MAUI section, there is a point for Native App">
              <a:extLst>
                <a:ext uri="{FF2B5EF4-FFF2-40B4-BE49-F238E27FC236}">
                  <a16:creationId xmlns:a16="http://schemas.microsoft.com/office/drawing/2014/main" id="{71CD287D-4A92-78A6-BEB7-814B1F9F773F}"/>
                </a:ext>
              </a:extLst>
            </p:cNvPr>
            <p:cNvSpPr/>
            <p:nvPr/>
          </p:nvSpPr>
          <p:spPr bwMode="auto">
            <a:xfrm>
              <a:off x="293688" y="5838966"/>
              <a:ext cx="11604626" cy="437120"/>
            </a:xfrm>
            <a:prstGeom prst="roundRect">
              <a:avLst>
                <a:gd name="adj" fmla="val 50000"/>
              </a:avLst>
            </a:prstGeom>
            <a:gradFill flip="none" rotWithShape="1">
              <a:gsLst>
                <a:gs pos="35000">
                  <a:srgbClr val="0078D4"/>
                </a:gs>
                <a:gs pos="0">
                  <a:srgbClr val="C03BC4"/>
                </a:gs>
              </a:gsLst>
              <a:path path="circle">
                <a:fillToRect l="100000" t="100000"/>
              </a:path>
              <a:tileRect r="-100000" b="-100000"/>
            </a:gra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ctr" anchorCtr="0" forceAA="0" compatLnSpc="1">
              <a:prstTxWarp prst="textNoShape">
                <a:avLst/>
              </a:prstTxWarp>
              <a:spAutoFit/>
            </a:bodyPr>
            <a:lstStyle/>
            <a:p>
              <a:pPr algn="ctr" fontAlgn="base">
                <a:spcBef>
                  <a:spcPct val="0"/>
                </a:spcBef>
                <a:spcAft>
                  <a:spcPct val="0"/>
                </a:spcAft>
              </a:pPr>
              <a:endParaRPr lang="en-US" sz="1600" b="1">
                <a:ln w="3175">
                  <a:noFill/>
                </a:ln>
                <a:gradFill>
                  <a:gsLst>
                    <a:gs pos="53933">
                      <a:srgbClr val="FFFFFF"/>
                    </a:gs>
                    <a:gs pos="38000">
                      <a:srgbClr val="FFFFFF"/>
                    </a:gs>
                  </a:gsLst>
                  <a:path path="circle">
                    <a:fillToRect l="100000" b="100000"/>
                  </a:path>
                </a:gradFill>
                <a:latin typeface="+mj-lt"/>
                <a:cs typeface="Segoe UI" pitchFamily="34" charset="0"/>
              </a:endParaRPr>
            </a:p>
          </p:txBody>
        </p:sp>
        <p:sp>
          <p:nvSpPr>
            <p:cNvPr id="62" name="TextBox 61">
              <a:extLst>
                <a:ext uri="{FF2B5EF4-FFF2-40B4-BE49-F238E27FC236}">
                  <a16:creationId xmlns:a16="http://schemas.microsoft.com/office/drawing/2014/main" id="{635379A4-C35D-CDC8-4C60-C95B27FB7D75}"/>
                </a:ext>
              </a:extLst>
            </p:cNvPr>
            <p:cNvSpPr txBox="1"/>
            <p:nvPr/>
          </p:nvSpPr>
          <p:spPr>
            <a:xfrm>
              <a:off x="3656242" y="5934416"/>
              <a:ext cx="4879518" cy="246221"/>
            </a:xfrm>
            <a:prstGeom prst="rect">
              <a:avLst/>
            </a:prstGeom>
            <a:noFill/>
          </p:spPr>
          <p:txBody>
            <a:bodyPr wrap="square" lIns="0" tIns="0" rIns="0" bIns="0" rtlCol="0">
              <a:spAutoFit/>
            </a:bodyPr>
            <a:lstStyle/>
            <a:p>
              <a:pPr algn="ctr"/>
              <a:r>
                <a:rPr lang="en-US" sz="1600">
                  <a:solidFill>
                    <a:schemeClr val="bg1"/>
                  </a:solidFill>
                  <a:latin typeface="+mj-lt"/>
                </a:rPr>
                <a:t>…and much more!</a:t>
              </a:r>
            </a:p>
          </p:txBody>
        </p:sp>
      </p:grpSp>
    </p:spTree>
    <p:extLst>
      <p:ext uri="{BB962C8B-B14F-4D97-AF65-F5344CB8AC3E}">
        <p14:creationId xmlns:p14="http://schemas.microsoft.com/office/powerpoint/2010/main" val="13194133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500"/>
                                        <p:tgtEl>
                                          <p:spTgt spid="3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par>
                                <p:cTn id="20" presetID="10" presetClass="entr" presetSubtype="0" fill="hold" nodeType="with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fade">
                                      <p:cBhvr>
                                        <p:cTn id="22" dur="500"/>
                                        <p:tgtEl>
                                          <p:spTgt spid="53"/>
                                        </p:tgtEl>
                                      </p:cBhvr>
                                    </p:animEffect>
                                  </p:childTnLst>
                                </p:cTn>
                              </p:par>
                              <p:par>
                                <p:cTn id="23" presetID="10" presetClass="entr" presetSubtype="0" fill="hold" nodeType="withEffect">
                                  <p:stCondLst>
                                    <p:cond delay="0"/>
                                  </p:stCondLst>
                                  <p:childTnLst>
                                    <p:set>
                                      <p:cBhvr>
                                        <p:cTn id="24" dur="1" fill="hold">
                                          <p:stCondLst>
                                            <p:cond delay="0"/>
                                          </p:stCondLst>
                                        </p:cTn>
                                        <p:tgtEl>
                                          <p:spTgt spid="56"/>
                                        </p:tgtEl>
                                        <p:attrNameLst>
                                          <p:attrName>style.visibility</p:attrName>
                                        </p:attrNameLst>
                                      </p:cBhvr>
                                      <p:to>
                                        <p:strVal val="visible"/>
                                      </p:to>
                                    </p:set>
                                    <p:animEffect transition="in" filter="fade">
                                      <p:cBhvr>
                                        <p:cTn id="25" dur="500"/>
                                        <p:tgtEl>
                                          <p:spTgt spid="56"/>
                                        </p:tgtEl>
                                      </p:cBhvr>
                                    </p:animEffect>
                                  </p:childTnLst>
                                </p:cTn>
                              </p:par>
                              <p:par>
                                <p:cTn id="26" presetID="10" presetClass="entr" presetSubtype="0" fill="hold" nodeType="withEffect">
                                  <p:stCondLst>
                                    <p:cond delay="0"/>
                                  </p:stCondLst>
                                  <p:childTnLst>
                                    <p:set>
                                      <p:cBhvr>
                                        <p:cTn id="27" dur="1" fill="hold">
                                          <p:stCondLst>
                                            <p:cond delay="0"/>
                                          </p:stCondLst>
                                        </p:cTn>
                                        <p:tgtEl>
                                          <p:spTgt spid="54"/>
                                        </p:tgtEl>
                                        <p:attrNameLst>
                                          <p:attrName>style.visibility</p:attrName>
                                        </p:attrNameLst>
                                      </p:cBhvr>
                                      <p:to>
                                        <p:strVal val="visible"/>
                                      </p:to>
                                    </p:set>
                                    <p:animEffect transition="in" filter="fade">
                                      <p:cBhvr>
                                        <p:cTn id="28" dur="500"/>
                                        <p:tgtEl>
                                          <p:spTgt spid="5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childTnLst>
                          </p:cTn>
                        </p:par>
                        <p:par>
                          <p:cTn id="32" fill="hold">
                            <p:stCondLst>
                              <p:cond delay="500"/>
                            </p:stCondLst>
                            <p:childTnLst>
                              <p:par>
                                <p:cTn id="33" presetID="16" presetClass="entr" presetSubtype="37" fill="hold" nodeType="after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barn(outVertical)">
                                      <p:cBhvr>
                                        <p:cTn id="3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3" grpId="0" animBg="1"/>
      <p:bldP spid="29" grpId="0"/>
      <p:bldP spid="30" grpId="0"/>
      <p:bldP spid="31" grpId="0"/>
      <p:bldP spid="3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E7552-5FEA-74D4-4D6E-03460E2095B2}"/>
              </a:ext>
            </a:extLst>
          </p:cNvPr>
          <p:cNvSpPr>
            <a:spLocks noGrp="1"/>
          </p:cNvSpPr>
          <p:nvPr>
            <p:ph type="title"/>
          </p:nvPr>
        </p:nvSpPr>
        <p:spPr/>
        <p:txBody>
          <a:bodyPr/>
          <a:lstStyle/>
          <a:p>
            <a:r>
              <a:rPr lang="en-US"/>
              <a:t>R Support</a:t>
            </a:r>
          </a:p>
        </p:txBody>
      </p:sp>
      <p:sp>
        <p:nvSpPr>
          <p:cNvPr id="3" name="TextBox 2">
            <a:extLst>
              <a:ext uri="{FF2B5EF4-FFF2-40B4-BE49-F238E27FC236}">
                <a16:creationId xmlns:a16="http://schemas.microsoft.com/office/drawing/2014/main" id="{778341E3-A597-F4AF-3BC8-FEE58650A298}"/>
              </a:ext>
            </a:extLst>
          </p:cNvPr>
          <p:cNvSpPr txBox="1"/>
          <p:nvPr/>
        </p:nvSpPr>
        <p:spPr>
          <a:xfrm>
            <a:off x="588263" y="1974480"/>
            <a:ext cx="4114800" cy="3046988"/>
          </a:xfrm>
          <a:prstGeom prst="rect">
            <a:avLst/>
          </a:prstGeom>
          <a:noFill/>
        </p:spPr>
        <p:txBody>
          <a:bodyPr wrap="square" lIns="0" tIns="0" rIns="0" bIns="0" rtlCol="0" anchor="t">
            <a:spAutoFit/>
          </a:bodyPr>
          <a:lstStyle/>
          <a:p>
            <a:pPr>
              <a:spcAft>
                <a:spcPts val="1200"/>
              </a:spcAft>
              <a:defRPr/>
            </a:pPr>
            <a:r>
              <a:rPr lang="en-US" sz="1800">
                <a:solidFill>
                  <a:schemeClr val="accent3"/>
                </a:solidFill>
                <a:latin typeface="Segoe UI Semibold"/>
                <a:cs typeface="Segoe UI Semibold"/>
              </a:rPr>
              <a:t>R language </a:t>
            </a:r>
            <a:r>
              <a:rPr lang="en-US" sz="1800">
                <a:cs typeface="Segoe UI Semibold"/>
              </a:rPr>
              <a:t>for Apache Spark:</a:t>
            </a:r>
          </a:p>
          <a:p>
            <a:pPr marL="182880" indent="-182880">
              <a:spcAft>
                <a:spcPts val="600"/>
              </a:spcAft>
              <a:buFont typeface="Arial"/>
              <a:buChar char="•"/>
              <a:defRPr/>
            </a:pPr>
            <a:r>
              <a:rPr lang="en-US" sz="1600">
                <a:latin typeface="Segoe UI"/>
                <a:cs typeface="Segoe UI"/>
              </a:rPr>
              <a:t>Native support for </a:t>
            </a:r>
            <a:r>
              <a:rPr lang="en-US" sz="1600">
                <a:solidFill>
                  <a:schemeClr val="accent3"/>
                </a:solidFill>
                <a:latin typeface="Segoe UI"/>
                <a:cs typeface="Segoe UI"/>
              </a:rPr>
              <a:t>SparkR, SparklyrR</a:t>
            </a:r>
            <a:r>
              <a:rPr lang="en-US" sz="1600">
                <a:latin typeface="Segoe UI"/>
                <a:cs typeface="Segoe UI"/>
              </a:rPr>
              <a:t>, </a:t>
            </a:r>
            <a:br>
              <a:rPr lang="en-US" sz="1600">
                <a:latin typeface="Segoe UI"/>
                <a:cs typeface="Segoe UI"/>
              </a:rPr>
            </a:br>
            <a:r>
              <a:rPr lang="en-US" sz="1600">
                <a:solidFill>
                  <a:schemeClr val="accent3"/>
                </a:solidFill>
                <a:latin typeface="Segoe UI"/>
                <a:cs typeface="Segoe UI"/>
              </a:rPr>
              <a:t>Tidyverse</a:t>
            </a:r>
            <a:r>
              <a:rPr lang="en-US" sz="1600">
                <a:latin typeface="Segoe UI"/>
                <a:cs typeface="Segoe UI"/>
              </a:rPr>
              <a:t>, and popular visualization packages </a:t>
            </a:r>
          </a:p>
          <a:p>
            <a:pPr marL="182880" indent="-182880">
              <a:spcAft>
                <a:spcPts val="600"/>
              </a:spcAft>
              <a:buFont typeface="Arial"/>
              <a:buChar char="•"/>
              <a:defRPr/>
            </a:pPr>
            <a:r>
              <a:rPr lang="en-US" sz="1600">
                <a:latin typeface="Segoe UI"/>
                <a:cs typeface="Segoe UI"/>
              </a:rPr>
              <a:t>Key library management capabilities </a:t>
            </a:r>
          </a:p>
          <a:p>
            <a:pPr marL="182880" indent="-182880">
              <a:spcAft>
                <a:spcPts val="1200"/>
              </a:spcAft>
              <a:buFont typeface="Arial"/>
              <a:buChar char="•"/>
              <a:defRPr/>
            </a:pPr>
            <a:r>
              <a:rPr lang="en-US" sz="1600">
                <a:latin typeface="Segoe UI"/>
                <a:cs typeface="Segoe UI"/>
              </a:rPr>
              <a:t>Available in both notebook and </a:t>
            </a:r>
            <a:br>
              <a:rPr lang="en-US" sz="1600">
                <a:latin typeface="Segoe UI"/>
                <a:cs typeface="Segoe UI"/>
              </a:rPr>
            </a:br>
            <a:r>
              <a:rPr lang="en-US" sz="1600">
                <a:latin typeface="Segoe UI"/>
                <a:cs typeface="Segoe UI"/>
              </a:rPr>
              <a:t>Spark Job Definitions</a:t>
            </a:r>
          </a:p>
          <a:p>
            <a:pPr>
              <a:spcAft>
                <a:spcPts val="600"/>
              </a:spcAft>
              <a:defRPr/>
            </a:pPr>
            <a:r>
              <a:rPr lang="en-US" sz="1800">
                <a:latin typeface="Segoe UI"/>
                <a:cs typeface="Segoe UI"/>
              </a:rPr>
              <a:t>Enables data scientists to process data and develop ML models using familiar Spark and R interfaces</a:t>
            </a:r>
          </a:p>
        </p:txBody>
      </p:sp>
      <p:sp>
        <p:nvSpPr>
          <p:cNvPr id="5" name="Rectangle: Top Corners Rounded 4">
            <a:extLst>
              <a:ext uri="{FF2B5EF4-FFF2-40B4-BE49-F238E27FC236}">
                <a16:creationId xmlns:a16="http://schemas.microsoft.com/office/drawing/2014/main" id="{0467DCF4-43D4-170D-C2A5-E972E14CB30C}"/>
              </a:ext>
              <a:ext uri="{C183D7F6-B498-43B3-948B-1728B52AA6E4}">
                <adec:decorative xmlns:adec="http://schemas.microsoft.com/office/drawing/2017/decorative" val="1"/>
              </a:ext>
            </a:extLst>
          </p:cNvPr>
          <p:cNvSpPr/>
          <p:nvPr/>
        </p:nvSpPr>
        <p:spPr bwMode="auto">
          <a:xfrm rot="16200000">
            <a:off x="7024334" y="86911"/>
            <a:ext cx="3798176" cy="6537159"/>
          </a:xfrm>
          <a:prstGeom prst="round2SameRect">
            <a:avLst>
              <a:gd name="adj1" fmla="val 3402"/>
              <a:gd name="adj2" fmla="val 0"/>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4" name="Picture 3">
            <a:extLst>
              <a:ext uri="{FF2B5EF4-FFF2-40B4-BE49-F238E27FC236}">
                <a16:creationId xmlns:a16="http://schemas.microsoft.com/office/drawing/2014/main" id="{A61C142B-2274-3A68-EF62-09A0368F450B}"/>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1410" y="1707878"/>
            <a:ext cx="6320590" cy="3234417"/>
          </a:xfrm>
          <a:prstGeom prst="rect">
            <a:avLst/>
          </a:prstGeom>
          <a:effectLst/>
        </p:spPr>
      </p:pic>
      <p:sp>
        <p:nvSpPr>
          <p:cNvPr id="6" name="Rectangle: Rounded Corners 5">
            <a:extLst>
              <a:ext uri="{FF2B5EF4-FFF2-40B4-BE49-F238E27FC236}">
                <a16:creationId xmlns:a16="http://schemas.microsoft.com/office/drawing/2014/main" id="{0F529138-DF56-F10A-2E9D-8BFB81112A3D}"/>
              </a:ext>
              <a:ext uri="{C183D7F6-B498-43B3-948B-1728B52AA6E4}">
                <adec:decorative xmlns:adec="http://schemas.microsoft.com/office/drawing/2017/decorative" val="1"/>
              </a:ext>
            </a:extLst>
          </p:cNvPr>
          <p:cNvSpPr/>
          <p:nvPr/>
        </p:nvSpPr>
        <p:spPr bwMode="auto">
          <a:xfrm>
            <a:off x="10071631" y="313345"/>
            <a:ext cx="1828800" cy="548640"/>
          </a:xfrm>
          <a:prstGeom prst="roundRect">
            <a:avLst>
              <a:gd name="adj" fmla="val 50000"/>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algn="ctr" defTabSz="914400"/>
            <a:r>
              <a:rPr lang="en-US" sz="1400">
                <a:solidFill>
                  <a:srgbClr val="FFFFFF"/>
                </a:solidFill>
                <a:latin typeface="Segoe UI Semibold"/>
                <a:cs typeface="Segoe UI" panose="020B0502040204020203" pitchFamily="34" charset="0"/>
              </a:rPr>
              <a:t>Public Preview</a:t>
            </a:r>
          </a:p>
        </p:txBody>
      </p:sp>
    </p:spTree>
    <p:extLst>
      <p:ext uri="{BB962C8B-B14F-4D97-AF65-F5344CB8AC3E}">
        <p14:creationId xmlns:p14="http://schemas.microsoft.com/office/powerpoint/2010/main" val="34952513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8">
            <a:extLst>
              <a:ext uri="{FF2B5EF4-FFF2-40B4-BE49-F238E27FC236}">
                <a16:creationId xmlns:a16="http://schemas.microsoft.com/office/drawing/2014/main" id="{B5A62385-6304-69CA-3302-7B6B92D0B564}"/>
              </a:ext>
            </a:extLst>
          </p:cNvPr>
          <p:cNvSpPr txBox="1">
            <a:spLocks/>
          </p:cNvSpPr>
          <p:nvPr/>
        </p:nvSpPr>
        <p:spPr>
          <a:xfrm>
            <a:off x="720929" y="2207089"/>
            <a:ext cx="10750142" cy="558114"/>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3600" b="1" i="0" kern="1200">
                <a:solidFill>
                  <a:schemeClr val="accent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Time to try it out</a:t>
            </a:r>
          </a:p>
        </p:txBody>
      </p:sp>
      <p:sp>
        <p:nvSpPr>
          <p:cNvPr id="8" name="TextBox 7">
            <a:extLst>
              <a:ext uri="{FF2B5EF4-FFF2-40B4-BE49-F238E27FC236}">
                <a16:creationId xmlns:a16="http://schemas.microsoft.com/office/drawing/2014/main" id="{FA240435-1381-AC80-ACB9-1C6BFC669088}"/>
              </a:ext>
            </a:extLst>
          </p:cNvPr>
          <p:cNvSpPr txBox="1"/>
          <p:nvPr/>
        </p:nvSpPr>
        <p:spPr>
          <a:xfrm>
            <a:off x="768741" y="2978566"/>
            <a:ext cx="9362140" cy="1754326"/>
          </a:xfrm>
          <a:prstGeom prst="rect">
            <a:avLst/>
          </a:prstGeom>
          <a:noFill/>
        </p:spPr>
        <p:txBody>
          <a:bodyPr wrap="square">
            <a:spAutoFit/>
          </a:bodyPr>
          <a:lstStyle/>
          <a:p>
            <a:pPr marL="285750" indent="-285750" algn="l">
              <a:buFont typeface="Arial" panose="020B0604020202020204" pitchFamily="34" charset="0"/>
              <a:buChar char="•"/>
            </a:pPr>
            <a:r>
              <a:rPr lang="en-GB" dirty="0">
                <a:solidFill>
                  <a:srgbClr val="161616"/>
                </a:solidFill>
                <a:latin typeface="Segoe UI" panose="020B0502040204020203" pitchFamily="34" charset="0"/>
              </a:rPr>
              <a:t>Import example notebooks into your workspace</a:t>
            </a:r>
          </a:p>
          <a:p>
            <a:pPr marL="285750" indent="-285750" algn="l">
              <a:buFont typeface="Arial" panose="020B0604020202020204" pitchFamily="34" charset="0"/>
              <a:buChar char="•"/>
            </a:pPr>
            <a:r>
              <a:rPr lang="en-GB" b="0" i="0" dirty="0">
                <a:solidFill>
                  <a:srgbClr val="161616"/>
                </a:solidFill>
                <a:effectLst/>
                <a:latin typeface="Segoe UI" panose="020B0502040204020203" pitchFamily="34" charset="0"/>
              </a:rPr>
              <a:t>Create data visualizations in a notebook</a:t>
            </a:r>
          </a:p>
          <a:p>
            <a:pPr marL="285750" indent="-285750" algn="l">
              <a:buFont typeface="Arial" panose="020B0604020202020204" pitchFamily="34" charset="0"/>
              <a:buChar char="•"/>
            </a:pPr>
            <a:r>
              <a:rPr lang="en-GB" dirty="0">
                <a:solidFill>
                  <a:srgbClr val="161616"/>
                </a:solidFill>
                <a:latin typeface="Segoe UI" panose="020B0502040204020203" pitchFamily="34" charset="0"/>
              </a:rPr>
              <a:t>Use Spark to clean and prepare your data</a:t>
            </a:r>
          </a:p>
          <a:p>
            <a:pPr marL="285750" indent="-285750" algn="l">
              <a:buFont typeface="Arial" panose="020B0604020202020204" pitchFamily="34" charset="0"/>
              <a:buChar char="•"/>
            </a:pPr>
            <a:r>
              <a:rPr lang="en-GB" b="0" i="0" dirty="0">
                <a:solidFill>
                  <a:srgbClr val="161616"/>
                </a:solidFill>
                <a:effectLst/>
                <a:latin typeface="Segoe UI" panose="020B0502040204020203" pitchFamily="34" charset="0"/>
              </a:rPr>
              <a:t>Train a machine learning model with </a:t>
            </a:r>
            <a:r>
              <a:rPr lang="en-GB" b="0" i="0" dirty="0" err="1">
                <a:solidFill>
                  <a:srgbClr val="161616"/>
                </a:solidFill>
                <a:effectLst/>
                <a:latin typeface="Segoe UI" panose="020B0502040204020203" pitchFamily="34" charset="0"/>
              </a:rPr>
              <a:t>SynapseML</a:t>
            </a:r>
            <a:r>
              <a:rPr lang="en-GB" dirty="0">
                <a:solidFill>
                  <a:srgbClr val="161616"/>
                </a:solidFill>
                <a:latin typeface="Segoe UI" panose="020B0502040204020203" pitchFamily="34" charset="0"/>
              </a:rPr>
              <a:t> and </a:t>
            </a:r>
            <a:r>
              <a:rPr lang="en-GB" dirty="0" err="1">
                <a:solidFill>
                  <a:srgbClr val="161616"/>
                </a:solidFill>
                <a:latin typeface="Segoe UI" panose="020B0502040204020203" pitchFamily="34" charset="0"/>
              </a:rPr>
              <a:t>mlflow</a:t>
            </a:r>
            <a:endParaRPr lang="en-GB" dirty="0">
              <a:solidFill>
                <a:srgbClr val="161616"/>
              </a:solidFill>
              <a:latin typeface="Segoe UI" panose="020B0502040204020203" pitchFamily="34" charset="0"/>
            </a:endParaRPr>
          </a:p>
          <a:p>
            <a:pPr marL="285750" indent="-285750" algn="l">
              <a:buFont typeface="Arial" panose="020B0604020202020204" pitchFamily="34" charset="0"/>
              <a:buChar char="•"/>
            </a:pPr>
            <a:r>
              <a:rPr lang="en-GB" b="0" i="0" dirty="0">
                <a:solidFill>
                  <a:srgbClr val="161616"/>
                </a:solidFill>
                <a:effectLst/>
                <a:latin typeface="Segoe UI" panose="020B0502040204020203" pitchFamily="34" charset="0"/>
              </a:rPr>
              <a:t>Register your model to track </a:t>
            </a:r>
            <a:r>
              <a:rPr lang="en-GB" dirty="0">
                <a:solidFill>
                  <a:srgbClr val="161616"/>
                </a:solidFill>
                <a:latin typeface="Segoe UI" panose="020B0502040204020203" pitchFamily="34" charset="0"/>
              </a:rPr>
              <a:t>parameters and performance</a:t>
            </a:r>
          </a:p>
          <a:p>
            <a:pPr marL="285750" indent="-285750" algn="l">
              <a:buFont typeface="Arial" panose="020B0604020202020204" pitchFamily="34" charset="0"/>
              <a:buChar char="•"/>
            </a:pPr>
            <a:r>
              <a:rPr lang="en-GB" b="0" i="0" dirty="0">
                <a:solidFill>
                  <a:srgbClr val="161616"/>
                </a:solidFill>
                <a:effectLst/>
                <a:latin typeface="Segoe UI" panose="020B0502040204020203" pitchFamily="34" charset="0"/>
              </a:rPr>
              <a:t>Perform batch scoring with your ML model</a:t>
            </a:r>
          </a:p>
        </p:txBody>
      </p:sp>
      <p:sp>
        <p:nvSpPr>
          <p:cNvPr id="3" name="TextBox 2">
            <a:extLst>
              <a:ext uri="{FF2B5EF4-FFF2-40B4-BE49-F238E27FC236}">
                <a16:creationId xmlns:a16="http://schemas.microsoft.com/office/drawing/2014/main" id="{F153B284-BF6A-4265-2DE7-33EB57B4B867}"/>
              </a:ext>
            </a:extLst>
          </p:cNvPr>
          <p:cNvSpPr txBox="1"/>
          <p:nvPr/>
        </p:nvSpPr>
        <p:spPr>
          <a:xfrm>
            <a:off x="433052" y="5894112"/>
            <a:ext cx="6998057" cy="369332"/>
          </a:xfrm>
          <a:prstGeom prst="rect">
            <a:avLst/>
          </a:prstGeom>
          <a:noFill/>
        </p:spPr>
        <p:txBody>
          <a:bodyPr wrap="square">
            <a:spAutoFit/>
          </a:bodyPr>
          <a:lstStyle/>
          <a:p>
            <a:r>
              <a:rPr lang="en-US" dirty="0">
                <a:hlinkClick r:id="rId2"/>
              </a:rPr>
              <a:t>Data science tutorial - get started - Microsoft Fabric | Microsoft Learn</a:t>
            </a:r>
            <a:endParaRPr lang="en-DK" dirty="0"/>
          </a:p>
        </p:txBody>
      </p:sp>
    </p:spTree>
    <p:extLst>
      <p:ext uri="{BB962C8B-B14F-4D97-AF65-F5344CB8AC3E}">
        <p14:creationId xmlns:p14="http://schemas.microsoft.com/office/powerpoint/2010/main" val="3174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C1C90E95-F2A3-EBD3-4DA7-579800EDED14}"/>
              </a:ext>
            </a:extLst>
          </p:cNvPr>
          <p:cNvSpPr>
            <a:spLocks noGrp="1"/>
          </p:cNvSpPr>
          <p:nvPr>
            <p:ph type="title"/>
          </p:nvPr>
        </p:nvSpPr>
        <p:spPr>
          <a:xfrm>
            <a:off x="1255987" y="457200"/>
            <a:ext cx="10350796" cy="923330"/>
          </a:xfrm>
        </p:spPr>
        <p:txBody>
          <a:bodyPr/>
          <a:lstStyle/>
          <a:p>
            <a:r>
              <a:rPr lang="en-US"/>
              <a:t>Microsoft Fabric</a:t>
            </a:r>
            <a:br>
              <a:rPr lang="en-US"/>
            </a:br>
            <a:r>
              <a:rPr lang="en-US" sz="2400">
                <a:solidFill>
                  <a:schemeClr val="accent3"/>
                </a:solidFill>
              </a:rPr>
              <a:t>The data platform for the era of AI</a:t>
            </a:r>
          </a:p>
        </p:txBody>
      </p:sp>
      <p:pic>
        <p:nvPicPr>
          <p:cNvPr id="7" name="Picture 6" descr="Microsoft Fabric icon">
            <a:extLst>
              <a:ext uri="{FF2B5EF4-FFF2-40B4-BE49-F238E27FC236}">
                <a16:creationId xmlns:a16="http://schemas.microsoft.com/office/drawing/2014/main" id="{FEC153EC-30F2-468E-44CD-1A126F64BC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243" y="518618"/>
            <a:ext cx="606993" cy="606993"/>
          </a:xfrm>
          <a:prstGeom prst="rect">
            <a:avLst/>
          </a:prstGeom>
        </p:spPr>
      </p:pic>
      <p:grpSp>
        <p:nvGrpSpPr>
          <p:cNvPr id="13" name="Group 12" descr="One Lake diagram">
            <a:extLst>
              <a:ext uri="{FF2B5EF4-FFF2-40B4-BE49-F238E27FC236}">
                <a16:creationId xmlns:a16="http://schemas.microsoft.com/office/drawing/2014/main" id="{A6D44FBE-3302-4F24-7504-A6B0646C4974}"/>
              </a:ext>
            </a:extLst>
          </p:cNvPr>
          <p:cNvGrpSpPr/>
          <p:nvPr/>
        </p:nvGrpSpPr>
        <p:grpSpPr>
          <a:xfrm>
            <a:off x="1445153" y="1658396"/>
            <a:ext cx="9442746" cy="4437606"/>
            <a:chOff x="4165600" y="2009587"/>
            <a:chExt cx="7988300" cy="3754091"/>
          </a:xfrm>
        </p:grpSpPr>
        <p:sp>
          <p:nvSpPr>
            <p:cNvPr id="14" name="Rounded Rectangle 48">
              <a:extLst>
                <a:ext uri="{FF2B5EF4-FFF2-40B4-BE49-F238E27FC236}">
                  <a16:creationId xmlns:a16="http://schemas.microsoft.com/office/drawing/2014/main" id="{336BF716-5BC7-6945-82AA-3B3C98F8377C}"/>
                </a:ext>
              </a:extLst>
            </p:cNvPr>
            <p:cNvSpPr/>
            <p:nvPr/>
          </p:nvSpPr>
          <p:spPr bwMode="auto">
            <a:xfrm>
              <a:off x="4165600" y="2009587"/>
              <a:ext cx="7988300" cy="3754091"/>
            </a:xfrm>
            <a:prstGeom prst="roundRect">
              <a:avLst>
                <a:gd name="adj" fmla="val 3641"/>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274320" rIns="182880" bIns="146304" numCol="1" spcCol="0" rtlCol="0" fromWordArt="0" anchor="t"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14943">
                      <a:srgbClr val="000000"/>
                    </a:gs>
                    <a:gs pos="26437">
                      <a:srgbClr val="000000"/>
                    </a:gs>
                  </a:gsLst>
                  <a:lin ang="2700000" scaled="0"/>
                </a:gradFill>
                <a:effectLst/>
                <a:uLnTx/>
                <a:uFillTx/>
                <a:latin typeface="Segoe UI"/>
                <a:ea typeface="Open Sans" panose="020B0606030504020204" pitchFamily="34" charset="0"/>
                <a:cs typeface="Open Sans" panose="020B0606030504020204" pitchFamily="34" charset="0"/>
              </a:endParaRPr>
            </a:p>
          </p:txBody>
        </p:sp>
        <p:sp>
          <p:nvSpPr>
            <p:cNvPr id="15" name="Rounded Rectangle 45">
              <a:extLst>
                <a:ext uri="{FF2B5EF4-FFF2-40B4-BE49-F238E27FC236}">
                  <a16:creationId xmlns:a16="http://schemas.microsoft.com/office/drawing/2014/main" id="{0CAA053A-7A0F-C6C4-4E6B-7DA20ACB387C}"/>
                </a:ext>
              </a:extLst>
            </p:cNvPr>
            <p:cNvSpPr/>
            <p:nvPr/>
          </p:nvSpPr>
          <p:spPr>
            <a:xfrm>
              <a:off x="4322935" y="2728140"/>
              <a:ext cx="7676650" cy="2832026"/>
            </a:xfrm>
            <a:prstGeom prst="roundRect">
              <a:avLst>
                <a:gd name="adj" fmla="val 3289"/>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anose="020B0502040204020203" pitchFamily="34" charset="0"/>
              </a:endParaRPr>
            </a:p>
          </p:txBody>
        </p:sp>
        <p:sp>
          <p:nvSpPr>
            <p:cNvPr id="16" name="Rounded Rectangle 48">
              <a:extLst>
                <a:ext uri="{FF2B5EF4-FFF2-40B4-BE49-F238E27FC236}">
                  <a16:creationId xmlns:a16="http://schemas.microsoft.com/office/drawing/2014/main" id="{0AA1B925-5446-4E43-E966-54E02248961E}"/>
                </a:ext>
              </a:extLst>
            </p:cNvPr>
            <p:cNvSpPr/>
            <p:nvPr/>
          </p:nvSpPr>
          <p:spPr>
            <a:xfrm>
              <a:off x="4512153" y="3349268"/>
              <a:ext cx="7298215" cy="1961533"/>
            </a:xfrm>
            <a:prstGeom prst="roundRect">
              <a:avLst>
                <a:gd name="adj" fmla="val 6034"/>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367"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8621">
                      <a:srgbClr val="000000"/>
                    </a:gs>
                    <a:gs pos="20225">
                      <a:srgbClr val="000000"/>
                    </a:gs>
                  </a:gsLst>
                  <a:lin ang="5400000" scaled="1"/>
                </a:gradFill>
                <a:effectLst/>
                <a:uLnTx/>
                <a:uFillTx/>
                <a:latin typeface="Segoe UI Semibold"/>
                <a:ea typeface="+mn-ea"/>
                <a:cs typeface="Segoe UI" pitchFamily="34" charset="0"/>
              </a:endParaRPr>
            </a:p>
          </p:txBody>
        </p:sp>
        <p:grpSp>
          <p:nvGrpSpPr>
            <p:cNvPr id="17" name="Group 16">
              <a:extLst>
                <a:ext uri="{FF2B5EF4-FFF2-40B4-BE49-F238E27FC236}">
                  <a16:creationId xmlns:a16="http://schemas.microsoft.com/office/drawing/2014/main" id="{0B7CAA4F-C804-9753-35E3-2CCCAE53BFF8}"/>
                </a:ext>
              </a:extLst>
            </p:cNvPr>
            <p:cNvGrpSpPr/>
            <p:nvPr/>
          </p:nvGrpSpPr>
          <p:grpSpPr>
            <a:xfrm>
              <a:off x="7633543" y="3667062"/>
              <a:ext cx="1055435" cy="1312852"/>
              <a:chOff x="5707854" y="3880948"/>
              <a:chExt cx="1055435" cy="1312852"/>
            </a:xfrm>
          </p:grpSpPr>
          <p:sp>
            <p:nvSpPr>
              <p:cNvPr id="40" name="Rounded Rectangle 45">
                <a:extLst>
                  <a:ext uri="{FF2B5EF4-FFF2-40B4-BE49-F238E27FC236}">
                    <a16:creationId xmlns:a16="http://schemas.microsoft.com/office/drawing/2014/main" id="{D150BC5B-44DE-EF70-6A32-9082684FE50A}"/>
                  </a:ext>
                </a:extLst>
              </p:cNvPr>
              <p:cNvSpPr/>
              <p:nvPr/>
            </p:nvSpPr>
            <p:spPr>
              <a:xfrm>
                <a:off x="5810300" y="4928393"/>
                <a:ext cx="850543" cy="265407"/>
              </a:xfrm>
              <a:prstGeom prst="roundRect">
                <a:avLst>
                  <a:gd name="adj" fmla="val 4528"/>
                </a:avLst>
              </a:prstGeom>
              <a:noFill/>
              <a:ln>
                <a:noFill/>
              </a:ln>
            </p:spPr>
            <p:style>
              <a:lnRef idx="0">
                <a:scrgbClr r="0" g="0" b="0"/>
              </a:lnRef>
              <a:fillRef idx="0">
                <a:scrgbClr r="0" g="0" b="0"/>
              </a:fillRef>
              <a:effectRef idx="0">
                <a:scrgbClr r="0" g="0" b="0"/>
              </a:effectRef>
              <a:fontRef idx="minor">
                <a:schemeClr val="lt1"/>
              </a:fontRef>
            </p:style>
            <p:txBody>
              <a:bodyPr rot="0" spcFirstLastPara="0" vert="horz" wrap="none" lIns="0" tIns="0" rIns="0" bIns="0" numCol="1" spcCol="0" rtlCol="0" fromWordArt="0" anchor="ctr" anchorCtr="0" forceAA="0" compatLnSpc="1">
                <a:prstTxWarp prst="textNoShape">
                  <a:avLst/>
                </a:prstTxWarp>
                <a:sp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Semibold"/>
                    <a:ea typeface="+mn-ea"/>
                    <a:cs typeface="Segoe UI" panose="020B0502040204020203" pitchFamily="34" charset="0"/>
                  </a:rPr>
                  <a:t>OneLake</a:t>
                </a:r>
              </a:p>
            </p:txBody>
          </p:sp>
          <p:pic>
            <p:nvPicPr>
              <p:cNvPr id="41" name="Picture 40" descr="Logo, company name&#10;&#10;Description automatically generated">
                <a:extLst>
                  <a:ext uri="{FF2B5EF4-FFF2-40B4-BE49-F238E27FC236}">
                    <a16:creationId xmlns:a16="http://schemas.microsoft.com/office/drawing/2014/main" id="{BD08E831-1932-5A76-6065-8DE22898B570}"/>
                  </a:ext>
                </a:extLst>
              </p:cNvPr>
              <p:cNvPicPr>
                <a:picLocks noChangeAspect="1"/>
              </p:cNvPicPr>
              <p:nvPr/>
            </p:nvPicPr>
            <p:blipFill rotWithShape="1">
              <a:blip r:embed="rId4">
                <a:extLst>
                  <a:ext uri="{28A0092B-C50C-407E-A947-70E740481C1C}">
                    <a14:useLocalDpi xmlns:a14="http://schemas.microsoft.com/office/drawing/2010/main" val="0"/>
                  </a:ext>
                </a:extLst>
              </a:blip>
              <a:srcRect l="-7916" r="-7916"/>
              <a:stretch/>
            </p:blipFill>
            <p:spPr>
              <a:xfrm>
                <a:off x="5707854" y="3880948"/>
                <a:ext cx="1055435" cy="912960"/>
              </a:xfrm>
              <a:prstGeom prst="rect">
                <a:avLst/>
              </a:prstGeom>
            </p:spPr>
          </p:pic>
        </p:grpSp>
        <p:sp>
          <p:nvSpPr>
            <p:cNvPr id="19" name="Rounded Rectangle 19">
              <a:extLst>
                <a:ext uri="{FF2B5EF4-FFF2-40B4-BE49-F238E27FC236}">
                  <a16:creationId xmlns:a16="http://schemas.microsoft.com/office/drawing/2014/main" id="{478C9F3E-71E8-8AB9-3B86-696C7019A520}"/>
                </a:ext>
              </a:extLst>
            </p:cNvPr>
            <p:cNvSpPr/>
            <p:nvPr/>
          </p:nvSpPr>
          <p:spPr>
            <a:xfrm>
              <a:off x="10896321" y="2283967"/>
              <a:ext cx="993987" cy="954000"/>
            </a:xfrm>
            <a:prstGeom prst="roundRect">
              <a:avLst>
                <a:gd name="adj" fmla="val 6586"/>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367"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8621">
                      <a:srgbClr val="000000"/>
                    </a:gs>
                    <a:gs pos="20225">
                      <a:srgbClr val="000000"/>
                    </a:gs>
                  </a:gsLst>
                  <a:lin ang="5400000" scaled="1"/>
                </a:gradFill>
                <a:effectLst/>
                <a:uLnTx/>
                <a:uFillTx/>
                <a:latin typeface="Segoe UI Semibold"/>
                <a:ea typeface="+mn-ea"/>
                <a:cs typeface="Segoe UI" pitchFamily="34" charset="0"/>
              </a:endParaRPr>
            </a:p>
          </p:txBody>
        </p:sp>
        <p:sp>
          <p:nvSpPr>
            <p:cNvPr id="22" name="Rounded Rectangle 15">
              <a:extLst>
                <a:ext uri="{FF2B5EF4-FFF2-40B4-BE49-F238E27FC236}">
                  <a16:creationId xmlns:a16="http://schemas.microsoft.com/office/drawing/2014/main" id="{8855108D-8528-93AD-CAA8-183B66DBFD73}"/>
                </a:ext>
              </a:extLst>
            </p:cNvPr>
            <p:cNvSpPr/>
            <p:nvPr/>
          </p:nvSpPr>
          <p:spPr>
            <a:xfrm>
              <a:off x="4436063" y="2288758"/>
              <a:ext cx="993987" cy="949209"/>
            </a:xfrm>
            <a:prstGeom prst="roundRect">
              <a:avLst>
                <a:gd name="adj" fmla="val 6586"/>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367"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8621">
                      <a:srgbClr val="000000"/>
                    </a:gs>
                    <a:gs pos="20225">
                      <a:srgbClr val="000000"/>
                    </a:gs>
                  </a:gsLst>
                  <a:lin ang="5400000" scaled="1"/>
                </a:gradFill>
                <a:effectLst/>
                <a:uLnTx/>
                <a:uFillTx/>
                <a:latin typeface="Segoe UI Semibold"/>
                <a:ea typeface="+mn-ea"/>
                <a:cs typeface="Segoe UI" pitchFamily="34" charset="0"/>
              </a:endParaRPr>
            </a:p>
          </p:txBody>
        </p:sp>
        <p:sp>
          <p:nvSpPr>
            <p:cNvPr id="23" name="Rounded Rectangle 14">
              <a:extLst>
                <a:ext uri="{FF2B5EF4-FFF2-40B4-BE49-F238E27FC236}">
                  <a16:creationId xmlns:a16="http://schemas.microsoft.com/office/drawing/2014/main" id="{33BE15EA-7544-2A65-D277-FA05902191D5}"/>
                </a:ext>
              </a:extLst>
            </p:cNvPr>
            <p:cNvSpPr/>
            <p:nvPr/>
          </p:nvSpPr>
          <p:spPr>
            <a:xfrm>
              <a:off x="4432212" y="2847767"/>
              <a:ext cx="993987" cy="326919"/>
            </a:xfrm>
            <a:prstGeom prst="roundRect">
              <a:avLst>
                <a:gd name="adj" fmla="val 6586"/>
              </a:avLst>
            </a:prstGeom>
            <a:noFill/>
            <a:ln>
              <a:noFill/>
            </a:ln>
            <a:effectLst/>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egoe UI Semibold"/>
                  <a:ea typeface="+mn-ea"/>
                  <a:cs typeface="+mn-cs"/>
                </a:rPr>
                <a:t>Data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egoe UI Semibold"/>
                  <a:ea typeface="+mn-ea"/>
                  <a:cs typeface="+mn-cs"/>
                </a:rPr>
                <a:t>Factory</a:t>
              </a:r>
            </a:p>
          </p:txBody>
        </p:sp>
        <p:pic>
          <p:nvPicPr>
            <p:cNvPr id="24" name="Graphic 12">
              <a:extLst>
                <a:ext uri="{FF2B5EF4-FFF2-40B4-BE49-F238E27FC236}">
                  <a16:creationId xmlns:a16="http://schemas.microsoft.com/office/drawing/2014/main" id="{AAF9002E-7431-1030-E66B-8E7EDAA151E2}"/>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7916" r="-7916"/>
            <a:stretch/>
          </p:blipFill>
          <p:spPr>
            <a:xfrm>
              <a:off x="4700278" y="2413499"/>
              <a:ext cx="430756" cy="397595"/>
            </a:xfrm>
            <a:prstGeom prst="rect">
              <a:avLst/>
            </a:prstGeom>
          </p:spPr>
        </p:pic>
        <p:sp>
          <p:nvSpPr>
            <p:cNvPr id="25" name="Rounded Rectangle 17">
              <a:extLst>
                <a:ext uri="{FF2B5EF4-FFF2-40B4-BE49-F238E27FC236}">
                  <a16:creationId xmlns:a16="http://schemas.microsoft.com/office/drawing/2014/main" id="{2E475E85-1DDF-8665-5B98-1A7C564BC299}"/>
                </a:ext>
              </a:extLst>
            </p:cNvPr>
            <p:cNvSpPr/>
            <p:nvPr/>
          </p:nvSpPr>
          <p:spPr>
            <a:xfrm>
              <a:off x="6589482" y="2288758"/>
              <a:ext cx="993988" cy="949209"/>
            </a:xfrm>
            <a:prstGeom prst="roundRect">
              <a:avLst>
                <a:gd name="adj" fmla="val 6586"/>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367"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8621">
                      <a:srgbClr val="000000"/>
                    </a:gs>
                    <a:gs pos="20225">
                      <a:srgbClr val="000000"/>
                    </a:gs>
                  </a:gsLst>
                  <a:lin ang="5400000" scaled="1"/>
                </a:gradFill>
                <a:effectLst/>
                <a:uLnTx/>
                <a:uFillTx/>
                <a:latin typeface="Segoe UI Semibold"/>
                <a:ea typeface="+mn-ea"/>
                <a:cs typeface="Segoe UI" pitchFamily="34" charset="0"/>
              </a:endParaRPr>
            </a:p>
          </p:txBody>
        </p:sp>
        <p:sp>
          <p:nvSpPr>
            <p:cNvPr id="28" name="Rounded Rectangle 16">
              <a:extLst>
                <a:ext uri="{FF2B5EF4-FFF2-40B4-BE49-F238E27FC236}">
                  <a16:creationId xmlns:a16="http://schemas.microsoft.com/office/drawing/2014/main" id="{D610EF81-3EEE-D8B9-2C55-0576CA1C9994}"/>
                </a:ext>
              </a:extLst>
            </p:cNvPr>
            <p:cNvSpPr/>
            <p:nvPr/>
          </p:nvSpPr>
          <p:spPr>
            <a:xfrm>
              <a:off x="7666192" y="2288758"/>
              <a:ext cx="993988" cy="949209"/>
            </a:xfrm>
            <a:prstGeom prst="roundRect">
              <a:avLst>
                <a:gd name="adj" fmla="val 6586"/>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367"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8621">
                      <a:srgbClr val="000000"/>
                    </a:gs>
                    <a:gs pos="20225">
                      <a:srgbClr val="000000"/>
                    </a:gs>
                  </a:gsLst>
                  <a:lin ang="5400000" scaled="1"/>
                </a:gradFill>
                <a:effectLst/>
                <a:uLnTx/>
                <a:uFillTx/>
                <a:latin typeface="Segoe UI Semibold"/>
                <a:ea typeface="+mn-ea"/>
                <a:cs typeface="Segoe UI" pitchFamily="34" charset="0"/>
              </a:endParaRPr>
            </a:p>
          </p:txBody>
        </p:sp>
        <p:sp>
          <p:nvSpPr>
            <p:cNvPr id="31" name="Rounded Rectangle 13">
              <a:extLst>
                <a:ext uri="{FF2B5EF4-FFF2-40B4-BE49-F238E27FC236}">
                  <a16:creationId xmlns:a16="http://schemas.microsoft.com/office/drawing/2014/main" id="{3A361560-3A30-0B82-F37A-E0B145F37AEF}"/>
                </a:ext>
              </a:extLst>
            </p:cNvPr>
            <p:cNvSpPr/>
            <p:nvPr/>
          </p:nvSpPr>
          <p:spPr>
            <a:xfrm>
              <a:off x="5512772" y="2288758"/>
              <a:ext cx="993988" cy="949209"/>
            </a:xfrm>
            <a:prstGeom prst="roundRect">
              <a:avLst>
                <a:gd name="adj" fmla="val 6586"/>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367"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8621">
                      <a:srgbClr val="000000"/>
                    </a:gs>
                    <a:gs pos="20225">
                      <a:srgbClr val="000000"/>
                    </a:gs>
                  </a:gsLst>
                  <a:lin ang="5400000" scaled="1"/>
                </a:gradFill>
                <a:effectLst/>
                <a:uLnTx/>
                <a:uFillTx/>
                <a:latin typeface="Segoe UI Semibold"/>
                <a:ea typeface="+mn-ea"/>
                <a:cs typeface="Segoe UI" pitchFamily="34" charset="0"/>
              </a:endParaRPr>
            </a:p>
          </p:txBody>
        </p:sp>
        <p:sp>
          <p:nvSpPr>
            <p:cNvPr id="32" name="Rounded Rectangle 16">
              <a:extLst>
                <a:ext uri="{FF2B5EF4-FFF2-40B4-BE49-F238E27FC236}">
                  <a16:creationId xmlns:a16="http://schemas.microsoft.com/office/drawing/2014/main" id="{2E0E5C97-46E7-F36C-88C3-3263E70A8DB3}"/>
                </a:ext>
              </a:extLst>
            </p:cNvPr>
            <p:cNvSpPr/>
            <p:nvPr/>
          </p:nvSpPr>
          <p:spPr>
            <a:xfrm>
              <a:off x="7665314" y="2847767"/>
              <a:ext cx="993988" cy="326919"/>
            </a:xfrm>
            <a:prstGeom prst="roundRect">
              <a:avLst>
                <a:gd name="adj" fmla="val 6586"/>
              </a:avLst>
            </a:prstGeom>
            <a:noFill/>
            <a:ln>
              <a:noFill/>
            </a:ln>
            <a:effectLst/>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egoe UI Semibold"/>
                  <a:ea typeface="+mn-ea"/>
                  <a:cs typeface="+mn-cs"/>
                </a:rPr>
                <a:t>Synapse Data</a:t>
              </a:r>
              <a:br>
                <a:rPr kumimoji="0" lang="en-US" sz="1000" b="0" i="0" u="none" strike="noStrike" kern="0" cap="none" spc="0" normalizeH="0" baseline="0" noProof="0">
                  <a:ln>
                    <a:noFill/>
                  </a:ln>
                  <a:solidFill>
                    <a:srgbClr val="000000"/>
                  </a:solidFill>
                  <a:effectLst/>
                  <a:uLnTx/>
                  <a:uFillTx/>
                  <a:latin typeface="Segoe UI Semibold"/>
                  <a:ea typeface="+mn-ea"/>
                  <a:cs typeface="+mn-cs"/>
                </a:rPr>
              </a:br>
              <a:r>
                <a:rPr kumimoji="0" lang="en-US" sz="1000" b="0" i="0" u="none" strike="noStrike" kern="0" cap="none" spc="0" normalizeH="0" baseline="0" noProof="0">
                  <a:ln>
                    <a:noFill/>
                  </a:ln>
                  <a:solidFill>
                    <a:srgbClr val="000000"/>
                  </a:solidFill>
                  <a:effectLst/>
                  <a:uLnTx/>
                  <a:uFillTx/>
                  <a:latin typeface="Segoe UI Semibold"/>
                  <a:ea typeface="+mn-ea"/>
                  <a:cs typeface="+mn-cs"/>
                </a:rPr>
                <a:t>Warehousing</a:t>
              </a:r>
            </a:p>
          </p:txBody>
        </p:sp>
        <p:pic>
          <p:nvPicPr>
            <p:cNvPr id="33" name="Graphic 21">
              <a:extLst>
                <a:ext uri="{FF2B5EF4-FFF2-40B4-BE49-F238E27FC236}">
                  <a16:creationId xmlns:a16="http://schemas.microsoft.com/office/drawing/2014/main" id="{A923DF78-60A0-1E6F-D89C-5E0EB402B85C}"/>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7916" r="-7916"/>
            <a:stretch/>
          </p:blipFill>
          <p:spPr>
            <a:xfrm>
              <a:off x="7925060" y="2413500"/>
              <a:ext cx="430756" cy="397595"/>
            </a:xfrm>
            <a:prstGeom prst="rect">
              <a:avLst/>
            </a:prstGeom>
          </p:spPr>
        </p:pic>
        <p:sp>
          <p:nvSpPr>
            <p:cNvPr id="34" name="Rounded Rectangle 20">
              <a:extLst>
                <a:ext uri="{FF2B5EF4-FFF2-40B4-BE49-F238E27FC236}">
                  <a16:creationId xmlns:a16="http://schemas.microsoft.com/office/drawing/2014/main" id="{2C238B72-D57F-CA68-257A-2A136142C339}"/>
                </a:ext>
              </a:extLst>
            </p:cNvPr>
            <p:cNvSpPr/>
            <p:nvPr/>
          </p:nvSpPr>
          <p:spPr>
            <a:xfrm>
              <a:off x="8742902" y="2288758"/>
              <a:ext cx="993988" cy="949209"/>
            </a:xfrm>
            <a:prstGeom prst="roundRect">
              <a:avLst>
                <a:gd name="adj" fmla="val 6586"/>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367"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8621">
                      <a:srgbClr val="000000"/>
                    </a:gs>
                    <a:gs pos="20225">
                      <a:srgbClr val="000000"/>
                    </a:gs>
                  </a:gsLst>
                  <a:lin ang="5400000" scaled="1"/>
                </a:gradFill>
                <a:effectLst/>
                <a:uLnTx/>
                <a:uFillTx/>
                <a:latin typeface="Segoe UI Semibold"/>
                <a:ea typeface="+mn-ea"/>
                <a:cs typeface="Segoe UI" pitchFamily="34" charset="0"/>
              </a:endParaRPr>
            </a:p>
          </p:txBody>
        </p:sp>
        <p:sp>
          <p:nvSpPr>
            <p:cNvPr id="35" name="Rounded Rectangle 18">
              <a:extLst>
                <a:ext uri="{FF2B5EF4-FFF2-40B4-BE49-F238E27FC236}">
                  <a16:creationId xmlns:a16="http://schemas.microsoft.com/office/drawing/2014/main" id="{C51B0E83-8F2D-C722-9340-7BD127964959}"/>
                </a:ext>
              </a:extLst>
            </p:cNvPr>
            <p:cNvSpPr/>
            <p:nvPr/>
          </p:nvSpPr>
          <p:spPr>
            <a:xfrm>
              <a:off x="8739051" y="2847767"/>
              <a:ext cx="993988" cy="326919"/>
            </a:xfrm>
            <a:prstGeom prst="roundRect">
              <a:avLst>
                <a:gd name="adj" fmla="val 6586"/>
              </a:avLst>
            </a:prstGeom>
            <a:noFill/>
            <a:ln>
              <a:noFill/>
            </a:ln>
            <a:effectLst/>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egoe UI Semibold"/>
                  <a:ea typeface="+mn-ea"/>
                  <a:cs typeface="+mn-cs"/>
                </a:rPr>
                <a:t>Synapse Real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egoe UI Semibold"/>
                  <a:ea typeface="+mn-ea"/>
                  <a:cs typeface="+mn-cs"/>
                </a:rPr>
                <a:t>Time Analytics</a:t>
              </a:r>
            </a:p>
          </p:txBody>
        </p:sp>
        <p:pic>
          <p:nvPicPr>
            <p:cNvPr id="36" name="Graphic 24">
              <a:extLst>
                <a:ext uri="{FF2B5EF4-FFF2-40B4-BE49-F238E27FC236}">
                  <a16:creationId xmlns:a16="http://schemas.microsoft.com/office/drawing/2014/main" id="{1D959FD2-892E-FF8A-B291-7ACC794323E6}"/>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l="-7916" r="-7916"/>
            <a:stretch/>
          </p:blipFill>
          <p:spPr>
            <a:xfrm>
              <a:off x="8992195" y="2413499"/>
              <a:ext cx="430758" cy="397595"/>
            </a:xfrm>
            <a:prstGeom prst="rect">
              <a:avLst/>
            </a:prstGeom>
          </p:spPr>
        </p:pic>
        <p:sp>
          <p:nvSpPr>
            <p:cNvPr id="37" name="Rounded Rectangle 22">
              <a:extLst>
                <a:ext uri="{FF2B5EF4-FFF2-40B4-BE49-F238E27FC236}">
                  <a16:creationId xmlns:a16="http://schemas.microsoft.com/office/drawing/2014/main" id="{59F30B64-06FE-90D1-80CB-FB38050EBAB9}"/>
                </a:ext>
              </a:extLst>
            </p:cNvPr>
            <p:cNvSpPr/>
            <p:nvPr/>
          </p:nvSpPr>
          <p:spPr>
            <a:xfrm>
              <a:off x="9819612" y="2288758"/>
              <a:ext cx="993988" cy="949209"/>
            </a:xfrm>
            <a:prstGeom prst="roundRect">
              <a:avLst>
                <a:gd name="adj" fmla="val 6586"/>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ctr" defTabSz="914367"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w="3175">
                  <a:noFill/>
                </a:ln>
                <a:gradFill>
                  <a:gsLst>
                    <a:gs pos="8621">
                      <a:srgbClr val="000000"/>
                    </a:gs>
                    <a:gs pos="20225">
                      <a:srgbClr val="000000"/>
                    </a:gs>
                  </a:gsLst>
                  <a:lin ang="5400000" scaled="1"/>
                </a:gradFill>
                <a:effectLst/>
                <a:uLnTx/>
                <a:uFillTx/>
                <a:latin typeface="Segoe UI Semibold"/>
                <a:ea typeface="+mn-ea"/>
                <a:cs typeface="Segoe UI" pitchFamily="34" charset="0"/>
              </a:endParaRPr>
            </a:p>
          </p:txBody>
        </p:sp>
        <p:sp>
          <p:nvSpPr>
            <p:cNvPr id="38" name="Rounded Rectangle 19">
              <a:extLst>
                <a:ext uri="{FF2B5EF4-FFF2-40B4-BE49-F238E27FC236}">
                  <a16:creationId xmlns:a16="http://schemas.microsoft.com/office/drawing/2014/main" id="{0A7B801F-0B88-C6E7-5215-A2FD300582AF}"/>
                </a:ext>
              </a:extLst>
            </p:cNvPr>
            <p:cNvSpPr/>
            <p:nvPr/>
          </p:nvSpPr>
          <p:spPr>
            <a:xfrm>
              <a:off x="9815760" y="2914596"/>
              <a:ext cx="993988" cy="163459"/>
            </a:xfrm>
            <a:prstGeom prst="roundRect">
              <a:avLst>
                <a:gd name="adj" fmla="val 6586"/>
              </a:avLst>
            </a:prstGeom>
            <a:noFill/>
            <a:ln>
              <a:noFill/>
            </a:ln>
            <a:effectLst/>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Semibold"/>
                  <a:ea typeface="+mn-ea"/>
                  <a:cs typeface="+mn-cs"/>
                </a:rPr>
                <a:t>Power BI</a:t>
              </a:r>
            </a:p>
          </p:txBody>
        </p:sp>
        <p:pic>
          <p:nvPicPr>
            <p:cNvPr id="39" name="Graphic 27">
              <a:extLst>
                <a:ext uri="{FF2B5EF4-FFF2-40B4-BE49-F238E27FC236}">
                  <a16:creationId xmlns:a16="http://schemas.microsoft.com/office/drawing/2014/main" id="{8BF28017-2325-838E-158E-46A54296C085}"/>
                </a:ext>
              </a:extLst>
            </p:cNvPr>
            <p:cNvPicPr>
              <a:picLocks noChangeAspect="1"/>
            </p:cNvPicPr>
            <p:nvPr/>
          </p:nvPicPr>
          <p:blipFill rotWithShape="1">
            <a:blip r:embed="rId11">
              <a:extLst>
                <a:ext uri="{96DAC541-7B7A-43D3-8B79-37D633B846F1}">
                  <asvg:svgBlip xmlns:asvg="http://schemas.microsoft.com/office/drawing/2016/SVG/main" r:embed="rId12"/>
                </a:ext>
              </a:extLst>
            </a:blip>
            <a:srcRect l="-7916" r="-7916"/>
            <a:stretch/>
          </p:blipFill>
          <p:spPr>
            <a:xfrm>
              <a:off x="10075357" y="2413499"/>
              <a:ext cx="430756" cy="397595"/>
            </a:xfrm>
            <a:prstGeom prst="rect">
              <a:avLst/>
            </a:prstGeom>
          </p:spPr>
        </p:pic>
        <p:sp>
          <p:nvSpPr>
            <p:cNvPr id="26" name="Rounded Rectangle 15">
              <a:extLst>
                <a:ext uri="{FF2B5EF4-FFF2-40B4-BE49-F238E27FC236}">
                  <a16:creationId xmlns:a16="http://schemas.microsoft.com/office/drawing/2014/main" id="{716DC114-82B8-C75F-8356-A8ABDA15B422}"/>
                </a:ext>
              </a:extLst>
            </p:cNvPr>
            <p:cNvSpPr/>
            <p:nvPr/>
          </p:nvSpPr>
          <p:spPr>
            <a:xfrm>
              <a:off x="5535477" y="2845973"/>
              <a:ext cx="993988" cy="326919"/>
            </a:xfrm>
            <a:prstGeom prst="roundRect">
              <a:avLst>
                <a:gd name="adj" fmla="val 6586"/>
              </a:avLst>
            </a:prstGeom>
            <a:noFill/>
            <a:ln>
              <a:noFill/>
            </a:ln>
            <a:effectLst/>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egoe UI Semibold"/>
                  <a:ea typeface="+mn-ea"/>
                  <a:cs typeface="+mn-cs"/>
                </a:rPr>
                <a:t>Synapse Data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egoe UI Semibold"/>
                  <a:ea typeface="+mn-ea"/>
                  <a:cs typeface="+mn-cs"/>
                </a:rPr>
                <a:t>Engineering</a:t>
              </a:r>
            </a:p>
          </p:txBody>
        </p:sp>
        <p:pic>
          <p:nvPicPr>
            <p:cNvPr id="27" name="Graphic 15">
              <a:extLst>
                <a:ext uri="{FF2B5EF4-FFF2-40B4-BE49-F238E27FC236}">
                  <a16:creationId xmlns:a16="http://schemas.microsoft.com/office/drawing/2014/main" id="{85B3A2D3-F41A-E0B8-F2D6-77D556DC8A26}"/>
                </a:ext>
              </a:extLst>
            </p:cNvPr>
            <p:cNvPicPr>
              <a:picLocks noChangeAspect="1"/>
            </p:cNvPicPr>
            <p:nvPr/>
          </p:nvPicPr>
          <p:blipFill rotWithShape="1">
            <a:blip r:embed="rId13">
              <a:extLst>
                <a:ext uri="{96DAC541-7B7A-43D3-8B79-37D633B846F1}">
                  <asvg:svgBlip xmlns:asvg="http://schemas.microsoft.com/office/drawing/2016/SVG/main" r:embed="rId14"/>
                </a:ext>
              </a:extLst>
            </a:blip>
            <a:srcRect l="-7916" r="-7916"/>
            <a:stretch/>
          </p:blipFill>
          <p:spPr>
            <a:xfrm>
              <a:off x="5805261" y="2411705"/>
              <a:ext cx="430756" cy="397595"/>
            </a:xfrm>
            <a:prstGeom prst="rect">
              <a:avLst/>
            </a:prstGeom>
          </p:spPr>
        </p:pic>
        <p:sp>
          <p:nvSpPr>
            <p:cNvPr id="29" name="Rounded Rectangle 17">
              <a:extLst>
                <a:ext uri="{FF2B5EF4-FFF2-40B4-BE49-F238E27FC236}">
                  <a16:creationId xmlns:a16="http://schemas.microsoft.com/office/drawing/2014/main" id="{B09411A0-9501-01D5-5B25-F13D8528B93B}"/>
                </a:ext>
              </a:extLst>
            </p:cNvPr>
            <p:cNvSpPr/>
            <p:nvPr/>
          </p:nvSpPr>
          <p:spPr>
            <a:xfrm>
              <a:off x="6612187" y="2845973"/>
              <a:ext cx="993988" cy="326919"/>
            </a:xfrm>
            <a:prstGeom prst="roundRect">
              <a:avLst>
                <a:gd name="adj" fmla="val 6586"/>
              </a:avLst>
            </a:prstGeom>
            <a:noFill/>
            <a:ln>
              <a:noFill/>
            </a:ln>
            <a:effectLst/>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egoe UI Semibold"/>
                  <a:ea typeface="+mn-ea"/>
                  <a:cs typeface="+mn-cs"/>
                </a:rPr>
                <a:t>Synapse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egoe UI Semibold"/>
                  <a:ea typeface="+mn-ea"/>
                  <a:cs typeface="+mn-cs"/>
                </a:rPr>
                <a:t>Science</a:t>
              </a:r>
            </a:p>
          </p:txBody>
        </p:sp>
        <p:pic>
          <p:nvPicPr>
            <p:cNvPr id="30" name="Graphic 18">
              <a:extLst>
                <a:ext uri="{FF2B5EF4-FFF2-40B4-BE49-F238E27FC236}">
                  <a16:creationId xmlns:a16="http://schemas.microsoft.com/office/drawing/2014/main" id="{80F97006-A6C5-C433-5CE4-308680F466F7}"/>
                </a:ext>
              </a:extLst>
            </p:cNvPr>
            <p:cNvPicPr>
              <a:picLocks noChangeAspect="1"/>
            </p:cNvPicPr>
            <p:nvPr/>
          </p:nvPicPr>
          <p:blipFill rotWithShape="1">
            <a:blip r:embed="rId15">
              <a:extLst>
                <a:ext uri="{96DAC541-7B7A-43D3-8B79-37D633B846F1}">
                  <asvg:svgBlip xmlns:asvg="http://schemas.microsoft.com/office/drawing/2016/SVG/main" r:embed="rId16"/>
                </a:ext>
              </a:extLst>
            </a:blip>
            <a:srcRect l="-7916" r="-7916"/>
            <a:stretch/>
          </p:blipFill>
          <p:spPr>
            <a:xfrm>
              <a:off x="6873651" y="2411705"/>
              <a:ext cx="430756" cy="397595"/>
            </a:xfrm>
            <a:prstGeom prst="rect">
              <a:avLst/>
            </a:prstGeom>
          </p:spPr>
        </p:pic>
      </p:grpSp>
      <p:sp>
        <p:nvSpPr>
          <p:cNvPr id="2" name="Rectangle 1">
            <a:extLst>
              <a:ext uri="{FF2B5EF4-FFF2-40B4-BE49-F238E27FC236}">
                <a16:creationId xmlns:a16="http://schemas.microsoft.com/office/drawing/2014/main" id="{321D76D0-9AF2-EAA0-A5A1-E03B12593E69}"/>
              </a:ext>
            </a:extLst>
          </p:cNvPr>
          <p:cNvSpPr/>
          <p:nvPr/>
        </p:nvSpPr>
        <p:spPr bwMode="auto">
          <a:xfrm>
            <a:off x="9693823" y="-494781"/>
            <a:ext cx="2498177" cy="4572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New Slide (00:56)</a:t>
            </a:r>
          </a:p>
        </p:txBody>
      </p:sp>
      <p:sp>
        <p:nvSpPr>
          <p:cNvPr id="3" name="Rectangle: Rounded Corners 2">
            <a:extLst>
              <a:ext uri="{FF2B5EF4-FFF2-40B4-BE49-F238E27FC236}">
                <a16:creationId xmlns:a16="http://schemas.microsoft.com/office/drawing/2014/main" id="{395BAEDF-2A64-A00C-86F4-6D3209F02826}"/>
              </a:ext>
              <a:ext uri="{C183D7F6-B498-43B3-948B-1728B52AA6E4}">
                <adec:decorative xmlns:adec="http://schemas.microsoft.com/office/drawing/2017/decorative" val="1"/>
              </a:ext>
            </a:extLst>
          </p:cNvPr>
          <p:cNvSpPr/>
          <p:nvPr/>
        </p:nvSpPr>
        <p:spPr bwMode="auto">
          <a:xfrm>
            <a:off x="1763797" y="1984277"/>
            <a:ext cx="1176676" cy="1127648"/>
          </a:xfrm>
          <a:prstGeom prst="roundRect">
            <a:avLst>
              <a:gd name="adj" fmla="val 6232"/>
            </a:avLst>
          </a:prstGeom>
          <a:solidFill>
            <a:schemeClr val="bg2">
              <a:alpha val="7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Rectangle: Rounded Corners 3">
            <a:extLst>
              <a:ext uri="{FF2B5EF4-FFF2-40B4-BE49-F238E27FC236}">
                <a16:creationId xmlns:a16="http://schemas.microsoft.com/office/drawing/2014/main" id="{7B3A86F6-085E-9E70-2E75-9F5D3115BE5B}"/>
              </a:ext>
              <a:ext uri="{C183D7F6-B498-43B3-948B-1728B52AA6E4}">
                <adec:decorative xmlns:adec="http://schemas.microsoft.com/office/drawing/2017/decorative" val="1"/>
              </a:ext>
            </a:extLst>
          </p:cNvPr>
          <p:cNvSpPr/>
          <p:nvPr/>
        </p:nvSpPr>
        <p:spPr bwMode="auto">
          <a:xfrm>
            <a:off x="3030491" y="1982781"/>
            <a:ext cx="1176676" cy="1127648"/>
          </a:xfrm>
          <a:prstGeom prst="roundRect">
            <a:avLst>
              <a:gd name="adj" fmla="val 6232"/>
            </a:avLst>
          </a:prstGeom>
          <a:solidFill>
            <a:schemeClr val="bg2">
              <a:alpha val="7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5" name="Rectangle: Rounded Corners 4">
            <a:extLst>
              <a:ext uri="{FF2B5EF4-FFF2-40B4-BE49-F238E27FC236}">
                <a16:creationId xmlns:a16="http://schemas.microsoft.com/office/drawing/2014/main" id="{82B7502F-76A0-AD2C-8F46-0CAA503C0A77}"/>
              </a:ext>
              <a:ext uri="{C183D7F6-B498-43B3-948B-1728B52AA6E4}">
                <adec:decorative xmlns:adec="http://schemas.microsoft.com/office/drawing/2017/decorative" val="1"/>
              </a:ext>
            </a:extLst>
          </p:cNvPr>
          <p:cNvSpPr/>
          <p:nvPr/>
        </p:nvSpPr>
        <p:spPr bwMode="auto">
          <a:xfrm>
            <a:off x="5576843" y="1975414"/>
            <a:ext cx="1176676" cy="1127648"/>
          </a:xfrm>
          <a:prstGeom prst="roundRect">
            <a:avLst>
              <a:gd name="adj" fmla="val 6232"/>
            </a:avLst>
          </a:prstGeom>
          <a:solidFill>
            <a:schemeClr val="bg2">
              <a:alpha val="7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6" name="Rectangle: Rounded Corners 5">
            <a:extLst>
              <a:ext uri="{FF2B5EF4-FFF2-40B4-BE49-F238E27FC236}">
                <a16:creationId xmlns:a16="http://schemas.microsoft.com/office/drawing/2014/main" id="{EDBD5D40-A529-98A9-A1EA-9861068C924A}"/>
              </a:ext>
              <a:ext uri="{C183D7F6-B498-43B3-948B-1728B52AA6E4}">
                <adec:decorative xmlns:adec="http://schemas.microsoft.com/office/drawing/2017/decorative" val="1"/>
              </a:ext>
            </a:extLst>
          </p:cNvPr>
          <p:cNvSpPr/>
          <p:nvPr/>
        </p:nvSpPr>
        <p:spPr bwMode="auto">
          <a:xfrm>
            <a:off x="6858936" y="1982733"/>
            <a:ext cx="1176676" cy="1127648"/>
          </a:xfrm>
          <a:prstGeom prst="roundRect">
            <a:avLst>
              <a:gd name="adj" fmla="val 6232"/>
            </a:avLst>
          </a:prstGeom>
          <a:solidFill>
            <a:schemeClr val="bg2">
              <a:alpha val="7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41035F25-ED90-E6F8-E10F-749C714C5DB5}"/>
              </a:ext>
              <a:ext uri="{C183D7F6-B498-43B3-948B-1728B52AA6E4}">
                <adec:decorative xmlns:adec="http://schemas.microsoft.com/office/drawing/2017/decorative" val="1"/>
              </a:ext>
            </a:extLst>
          </p:cNvPr>
          <p:cNvSpPr/>
          <p:nvPr/>
        </p:nvSpPr>
        <p:spPr bwMode="auto">
          <a:xfrm>
            <a:off x="8128431" y="1982733"/>
            <a:ext cx="1176676" cy="1127648"/>
          </a:xfrm>
          <a:prstGeom prst="roundRect">
            <a:avLst>
              <a:gd name="adj" fmla="val 6232"/>
            </a:avLst>
          </a:prstGeom>
          <a:solidFill>
            <a:schemeClr val="bg2">
              <a:alpha val="7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18" name="Rounded Rectangle 19">
            <a:extLst>
              <a:ext uri="{FF2B5EF4-FFF2-40B4-BE49-F238E27FC236}">
                <a16:creationId xmlns:a16="http://schemas.microsoft.com/office/drawing/2014/main" id="{77824737-ACE9-746C-634F-352303C82C80}"/>
              </a:ext>
            </a:extLst>
          </p:cNvPr>
          <p:cNvSpPr/>
          <p:nvPr/>
        </p:nvSpPr>
        <p:spPr>
          <a:xfrm>
            <a:off x="9401350" y="2641699"/>
            <a:ext cx="1188720" cy="319683"/>
          </a:xfrm>
          <a:prstGeom prst="roundRect">
            <a:avLst>
              <a:gd name="adj" fmla="val 6586"/>
            </a:avLst>
          </a:prstGeom>
          <a:noFill/>
          <a:ln>
            <a:noFill/>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Semibold"/>
                <a:ea typeface="+mn-ea"/>
                <a:cs typeface="+mn-cs"/>
              </a:rPr>
              <a:t>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Semibold"/>
                <a:ea typeface="+mn-ea"/>
                <a:cs typeface="+mn-cs"/>
              </a:rPr>
              <a:t>Activator</a:t>
            </a:r>
          </a:p>
        </p:txBody>
      </p:sp>
      <p:pic>
        <p:nvPicPr>
          <p:cNvPr id="42" name="Graphic 41">
            <a:extLst>
              <a:ext uri="{FF2B5EF4-FFF2-40B4-BE49-F238E27FC236}">
                <a16:creationId xmlns:a16="http://schemas.microsoft.com/office/drawing/2014/main" id="{1A176828-D087-C307-33BB-07C81D77567E}"/>
              </a:ext>
              <a:ext uri="{C183D7F6-B498-43B3-948B-1728B52AA6E4}">
                <adec:decorative xmlns:adec="http://schemas.microsoft.com/office/drawing/2017/decorative" val="1"/>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9798450" y="2134838"/>
            <a:ext cx="394520" cy="396061"/>
          </a:xfrm>
          <a:prstGeom prst="rect">
            <a:avLst/>
          </a:prstGeom>
        </p:spPr>
      </p:pic>
      <p:sp>
        <p:nvSpPr>
          <p:cNvPr id="43" name="Rectangle: Rounded Corners 42">
            <a:extLst>
              <a:ext uri="{FF2B5EF4-FFF2-40B4-BE49-F238E27FC236}">
                <a16:creationId xmlns:a16="http://schemas.microsoft.com/office/drawing/2014/main" id="{01F4C5AF-182D-7AE4-79CC-0FE13A3FE0C3}"/>
              </a:ext>
              <a:ext uri="{C183D7F6-B498-43B3-948B-1728B52AA6E4}">
                <adec:decorative xmlns:adec="http://schemas.microsoft.com/office/drawing/2017/decorative" val="1"/>
              </a:ext>
            </a:extLst>
          </p:cNvPr>
          <p:cNvSpPr/>
          <p:nvPr/>
        </p:nvSpPr>
        <p:spPr bwMode="auto">
          <a:xfrm>
            <a:off x="9399638" y="1982733"/>
            <a:ext cx="1176676" cy="1127648"/>
          </a:xfrm>
          <a:prstGeom prst="roundRect">
            <a:avLst>
              <a:gd name="adj" fmla="val 6232"/>
            </a:avLst>
          </a:prstGeom>
          <a:solidFill>
            <a:schemeClr val="bg2">
              <a:alpha val="7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516451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fade">
                                      <p:cBhvr>
                                        <p:cTn id="3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8" grpId="0" animBg="1"/>
      <p:bldP spid="4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18D043D-D598-6EB8-B29B-349A0558F7C7}"/>
              </a:ext>
              <a:ext uri="{C183D7F6-B498-43B3-948B-1728B52AA6E4}">
                <adec:decorative xmlns:adec="http://schemas.microsoft.com/office/drawing/2017/decorative" val="1"/>
              </a:ext>
            </a:extLst>
          </p:cNvPr>
          <p:cNvSpPr/>
          <p:nvPr/>
        </p:nvSpPr>
        <p:spPr bwMode="auto">
          <a:xfrm>
            <a:off x="0" y="1934528"/>
            <a:ext cx="12188952" cy="49234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4" name="Title 3">
            <a:extLst>
              <a:ext uri="{FF2B5EF4-FFF2-40B4-BE49-F238E27FC236}">
                <a16:creationId xmlns:a16="http://schemas.microsoft.com/office/drawing/2014/main" id="{DA031899-ED30-7BCE-C93E-E9B7D03E58FC}"/>
              </a:ext>
            </a:extLst>
          </p:cNvPr>
          <p:cNvSpPr>
            <a:spLocks noGrp="1"/>
          </p:cNvSpPr>
          <p:nvPr>
            <p:ph type="title"/>
          </p:nvPr>
        </p:nvSpPr>
        <p:spPr>
          <a:xfrm>
            <a:off x="588263" y="457200"/>
            <a:ext cx="11018520" cy="1477328"/>
          </a:xfrm>
        </p:spPr>
        <p:txBody>
          <a:bodyPr/>
          <a:lstStyle/>
          <a:p>
            <a:r>
              <a:rPr lang="en-US"/>
              <a:t>Data science in MS Fabric</a:t>
            </a:r>
            <a:br>
              <a:rPr lang="en-US"/>
            </a:br>
            <a:r>
              <a:rPr lang="en-US" sz="2400">
                <a:solidFill>
                  <a:schemeClr val="accent3"/>
                </a:solidFill>
              </a:rPr>
              <a:t>End-to-end data science for predictive business insights</a:t>
            </a:r>
            <a:br>
              <a:rPr lang="en-US"/>
            </a:br>
            <a:endParaRPr lang="en-US"/>
          </a:p>
        </p:txBody>
      </p:sp>
      <p:pic>
        <p:nvPicPr>
          <p:cNvPr id="23" name="Object 21">
            <a:extLst>
              <a:ext uri="{FF2B5EF4-FFF2-40B4-BE49-F238E27FC236}">
                <a16:creationId xmlns:a16="http://schemas.microsoft.com/office/drawing/2014/main" id="{2AF7EE65-7FB7-8855-A5FD-22191831342B}"/>
              </a:ext>
              <a:ext uri="{C183D7F6-B498-43B3-948B-1728B52AA6E4}">
                <adec:decorative xmlns:adec="http://schemas.microsoft.com/office/drawing/2017/decorative" val="1"/>
              </a:ext>
            </a:extLst>
          </p:cNvPr>
          <p:cNvPicPr>
            <a:picLocks noChangeAspect="1"/>
          </p:cNvPicPr>
          <p:nvPr/>
        </p:nvPicPr>
        <p:blipFill>
          <a:blip r:embed="rId3"/>
          <a:srcRect l="-13191" t="-13068" r="-13191" b="-13067"/>
          <a:stretch/>
        </p:blipFill>
        <p:spPr>
          <a:xfrm>
            <a:off x="588262" y="2251152"/>
            <a:ext cx="895097" cy="895097"/>
          </a:xfrm>
          <a:prstGeom prst="ellipse">
            <a:avLst/>
          </a:prstGeom>
          <a:effectLst/>
        </p:spPr>
      </p:pic>
      <p:sp>
        <p:nvSpPr>
          <p:cNvPr id="29" name="Object 22">
            <a:extLst>
              <a:ext uri="{FF2B5EF4-FFF2-40B4-BE49-F238E27FC236}">
                <a16:creationId xmlns:a16="http://schemas.microsoft.com/office/drawing/2014/main" id="{D73E5232-2180-0E7E-009E-EC6877F9F4AD}"/>
              </a:ext>
            </a:extLst>
          </p:cNvPr>
          <p:cNvSpPr/>
          <p:nvPr/>
        </p:nvSpPr>
        <p:spPr>
          <a:xfrm>
            <a:off x="588262" y="3312846"/>
            <a:ext cx="2560320" cy="3426623"/>
          </a:xfrm>
          <a:prstGeom prst="rect">
            <a:avLst/>
          </a:prstGeom>
          <a:noFill/>
        </p:spPr>
        <p:txBody>
          <a:bodyPr wrap="square" lIns="0" tIns="0" rIns="0" bIns="0" rtlCol="0" anchor="t"/>
          <a:lstStyle/>
          <a:p>
            <a:pPr marL="0" marR="0" lvl="0" indent="0" algn="l" defTabSz="914367" rtl="0" eaLnBrk="1" fontAlgn="auto" latinLnBrk="0" hangingPunct="1">
              <a:lnSpc>
                <a:spcPct val="100000"/>
              </a:lnSpc>
              <a:spcBef>
                <a:spcPts val="0"/>
              </a:spcBef>
              <a:spcAft>
                <a:spcPts val="800"/>
              </a:spcAft>
              <a:buClrTx/>
              <a:buSzTx/>
              <a:buFontTx/>
              <a:buNone/>
              <a:tabLst/>
              <a:defRPr/>
            </a:pPr>
            <a:r>
              <a:rPr kumimoji="0" lang="en-US" sz="2000" b="1" i="0" u="none" strike="noStrike" kern="0" cap="none" spc="0" normalizeH="0" baseline="0" noProof="0">
                <a:ln>
                  <a:noFill/>
                </a:ln>
                <a:solidFill>
                  <a:srgbClr val="0078D4"/>
                </a:solidFill>
                <a:effectLst/>
                <a:uLnTx/>
                <a:uFillTx/>
                <a:latin typeface="Segoe UI Semibold"/>
                <a:ea typeface="Jost* 300 Light" pitchFamily="2" charset="0"/>
                <a:cs typeface="Jost*" pitchFamily="34" charset="-120"/>
              </a:rPr>
              <a:t>Data Centric</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Jost* 300 Light" pitchFamily="2" charset="0"/>
                <a:cs typeface="+mn-cs"/>
              </a:rPr>
              <a:t>Easy and secure access to lake-centric data</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Jost* 300 Light" pitchFamily="2" charset="0"/>
                <a:cs typeface="+mn-cs"/>
              </a:rPr>
              <a:t>Open Delta Lake support promotes reproducibility</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Jost* 300 Light" pitchFamily="2" charset="0"/>
                <a:cs typeface="+mn-cs"/>
              </a:rPr>
              <a:t>Native integration with </a:t>
            </a:r>
            <a:br>
              <a:rPr kumimoji="0" lang="en-US" sz="1400" b="0" i="0" u="none" strike="noStrike" kern="1200" cap="none" spc="0" normalizeH="0" baseline="0" noProof="0">
                <a:ln>
                  <a:noFill/>
                </a:ln>
                <a:solidFill>
                  <a:srgbClr val="000000"/>
                </a:solidFill>
                <a:effectLst/>
                <a:uLnTx/>
                <a:uFillTx/>
                <a:latin typeface="Segoe UI"/>
                <a:ea typeface="Jost* 300 Light" pitchFamily="2" charset="0"/>
                <a:cs typeface="+mn-cs"/>
              </a:rPr>
            </a:br>
            <a:r>
              <a:rPr kumimoji="0" lang="en-US" sz="1400" b="0" i="0" u="none" strike="noStrike" kern="1200" cap="none" spc="0" normalizeH="0" baseline="0" noProof="0">
                <a:ln>
                  <a:noFill/>
                </a:ln>
                <a:solidFill>
                  <a:srgbClr val="000000"/>
                </a:solidFill>
                <a:effectLst/>
                <a:uLnTx/>
                <a:uFillTx/>
                <a:latin typeface="Segoe UI"/>
                <a:ea typeface="Jost* 300 Light" pitchFamily="2" charset="0"/>
                <a:cs typeface="+mn-cs"/>
              </a:rPr>
              <a:t>data infrastructure</a:t>
            </a:r>
          </a:p>
          <a:p>
            <a:pPr marL="0" marR="0" lvl="0" indent="0" algn="l" defTabSz="914367" rtl="0" eaLnBrk="1" fontAlgn="auto" latinLnBrk="0" hangingPunct="1">
              <a:lnSpc>
                <a:spcPct val="100000"/>
              </a:lnSpc>
              <a:spcBef>
                <a:spcPts val="0"/>
              </a:spcBef>
              <a:spcAft>
                <a:spcPts val="80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Segoe UI"/>
              <a:ea typeface="Jost* 300 Light" pitchFamily="2" charset="0"/>
              <a:cs typeface="+mn-cs"/>
            </a:endParaRPr>
          </a:p>
        </p:txBody>
      </p:sp>
      <p:sp>
        <p:nvSpPr>
          <p:cNvPr id="19" name="Object 16">
            <a:extLst>
              <a:ext uri="{FF2B5EF4-FFF2-40B4-BE49-F238E27FC236}">
                <a16:creationId xmlns:a16="http://schemas.microsoft.com/office/drawing/2014/main" id="{914054F8-3D98-A91D-FD4F-BE621C6251F2}"/>
              </a:ext>
            </a:extLst>
          </p:cNvPr>
          <p:cNvSpPr/>
          <p:nvPr/>
        </p:nvSpPr>
        <p:spPr>
          <a:xfrm>
            <a:off x="9631680" y="3154264"/>
            <a:ext cx="2560320" cy="2605822"/>
          </a:xfrm>
          <a:prstGeom prst="rect">
            <a:avLst/>
          </a:prstGeom>
          <a:noFill/>
        </p:spPr>
        <p:txBody>
          <a:bodyPr wrap="square" lIns="0" tIns="0" rIns="0" bIns="0" rtlCol="0" anchor="t"/>
          <a:lstStyle/>
          <a:p>
            <a:pPr marL="0" marR="0" lvl="0" indent="0" algn="l" defTabSz="914367" rtl="0" eaLnBrk="1" fontAlgn="auto" latinLnBrk="0" hangingPunct="1">
              <a:lnSpc>
                <a:spcPct val="100000"/>
              </a:lnSpc>
              <a:spcBef>
                <a:spcPts val="0"/>
              </a:spcBef>
              <a:spcAft>
                <a:spcPts val="800"/>
              </a:spcAft>
              <a:buClrTx/>
              <a:buSzTx/>
              <a:buFontTx/>
              <a:buNone/>
              <a:tabLst/>
              <a:defRPr/>
            </a:pPr>
            <a:r>
              <a:rPr kumimoji="0" lang="en-US" sz="2000" b="1" i="0" u="none" strike="noStrike" kern="0" cap="none" spc="0" normalizeH="0" baseline="0" noProof="0">
                <a:ln>
                  <a:noFill/>
                </a:ln>
                <a:solidFill>
                  <a:srgbClr val="0078D4"/>
                </a:solidFill>
                <a:effectLst/>
                <a:uLnTx/>
                <a:uFillTx/>
                <a:latin typeface="Segoe UI Semibold"/>
                <a:ea typeface="Jost* 300 Light" pitchFamily="2" charset="0"/>
                <a:cs typeface="Jost*" pitchFamily="34" charset="-120"/>
              </a:rPr>
              <a:t>Promotes collaboration</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Unified platform for all analytics roles incl. data scientists</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Secure and easy sharing of data, code, models and experiments</a:t>
            </a:r>
          </a:p>
        </p:txBody>
      </p:sp>
      <p:sp>
        <p:nvSpPr>
          <p:cNvPr id="27" name="Object 16">
            <a:extLst>
              <a:ext uri="{FF2B5EF4-FFF2-40B4-BE49-F238E27FC236}">
                <a16:creationId xmlns:a16="http://schemas.microsoft.com/office/drawing/2014/main" id="{8B4C6A13-1616-6596-3382-9C95A28387E8}"/>
              </a:ext>
            </a:extLst>
          </p:cNvPr>
          <p:cNvSpPr/>
          <p:nvPr/>
        </p:nvSpPr>
        <p:spPr>
          <a:xfrm>
            <a:off x="3434925" y="3266928"/>
            <a:ext cx="2560320" cy="2240021"/>
          </a:xfrm>
          <a:prstGeom prst="rect">
            <a:avLst/>
          </a:prstGeom>
          <a:noFill/>
        </p:spPr>
        <p:txBody>
          <a:bodyPr wrap="square" lIns="0" tIns="0" rIns="0" bIns="0" rtlCol="0" anchor="t"/>
          <a:lstStyle/>
          <a:p>
            <a:pPr marL="0" marR="0" lvl="0" indent="0" algn="l" defTabSz="914367" rtl="0" eaLnBrk="1" fontAlgn="auto" latinLnBrk="0" hangingPunct="1">
              <a:lnSpc>
                <a:spcPct val="100000"/>
              </a:lnSpc>
              <a:spcBef>
                <a:spcPts val="0"/>
              </a:spcBef>
              <a:spcAft>
                <a:spcPts val="800"/>
              </a:spcAft>
              <a:buClrTx/>
              <a:buSzTx/>
              <a:buFontTx/>
              <a:buNone/>
              <a:tabLst/>
              <a:defRPr/>
            </a:pPr>
            <a:r>
              <a:rPr kumimoji="0" lang="en-US" sz="2000" b="1" i="0" u="none" strike="noStrike" kern="0" cap="none" spc="0" normalizeH="0" baseline="0" noProof="0">
                <a:ln>
                  <a:noFill/>
                </a:ln>
                <a:solidFill>
                  <a:srgbClr val="0078D4"/>
                </a:solidFill>
                <a:effectLst/>
                <a:uLnTx/>
                <a:uFillTx/>
                <a:latin typeface="Segoe UI Semibold"/>
                <a:ea typeface="Jost* 300 Light" pitchFamily="2" charset="0"/>
                <a:cs typeface="Jost*" pitchFamily="34" charset="-120"/>
              </a:rPr>
              <a:t>Developer friendly</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SaaS experiences with </a:t>
            </a:r>
            <a:br>
              <a:rPr kumimoji="0" lang="en-US" sz="1400" b="0" i="0" u="none" strike="noStrike" kern="1200" cap="none" spc="0" normalizeH="0" baseline="0" noProof="0">
                <a:ln>
                  <a:noFill/>
                </a:ln>
                <a:solidFill>
                  <a:srgbClr val="000000"/>
                </a:solidFill>
                <a:effectLst/>
                <a:uLnTx/>
                <a:uFillTx/>
                <a:latin typeface="Segoe UI"/>
                <a:ea typeface="+mn-ea"/>
                <a:cs typeface="+mn-cs"/>
              </a:rPr>
            </a:br>
            <a:r>
              <a:rPr kumimoji="0" lang="en-US" sz="1400" b="0" i="0" u="none" strike="noStrike" kern="1200" cap="none" spc="0" normalizeH="0" baseline="0" noProof="0">
                <a:ln>
                  <a:noFill/>
                </a:ln>
                <a:solidFill>
                  <a:srgbClr val="000000"/>
                </a:solidFill>
                <a:effectLst/>
                <a:uLnTx/>
                <a:uFillTx/>
                <a:latin typeface="Segoe UI"/>
                <a:ea typeface="+mn-ea"/>
                <a:cs typeface="+mn-cs"/>
              </a:rPr>
              <a:t>quick setup</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Code authoring experiences in Notebooks and IDE</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VS Code integration</a:t>
            </a:r>
          </a:p>
        </p:txBody>
      </p:sp>
      <p:pic>
        <p:nvPicPr>
          <p:cNvPr id="2" name="Object 12">
            <a:extLst>
              <a:ext uri="{FF2B5EF4-FFF2-40B4-BE49-F238E27FC236}">
                <a16:creationId xmlns:a16="http://schemas.microsoft.com/office/drawing/2014/main" id="{B89C0C50-21A6-8EDB-95EA-6039E285082E}"/>
              </a:ext>
              <a:ext uri="{C183D7F6-B498-43B3-948B-1728B52AA6E4}">
                <adec:decorative xmlns:adec="http://schemas.microsoft.com/office/drawing/2017/decorative" val="1"/>
              </a:ext>
            </a:extLst>
          </p:cNvPr>
          <p:cNvPicPr>
            <a:picLocks noChangeAspect="1"/>
          </p:cNvPicPr>
          <p:nvPr/>
        </p:nvPicPr>
        <p:blipFill>
          <a:blip r:embed="rId4"/>
          <a:srcRect l="-19930" t="-20239" r="-19930" b="-20239"/>
          <a:stretch/>
        </p:blipFill>
        <p:spPr>
          <a:xfrm>
            <a:off x="3434925" y="2205234"/>
            <a:ext cx="895097" cy="895097"/>
          </a:xfrm>
          <a:prstGeom prst="ellipse">
            <a:avLst/>
          </a:prstGeom>
          <a:effectLst/>
        </p:spPr>
      </p:pic>
      <p:pic>
        <p:nvPicPr>
          <p:cNvPr id="3" name="Graphic 2">
            <a:extLst>
              <a:ext uri="{FF2B5EF4-FFF2-40B4-BE49-F238E27FC236}">
                <a16:creationId xmlns:a16="http://schemas.microsoft.com/office/drawing/2014/main" id="{DBE2AEFB-CF62-FD3F-8A18-E00204E29790}"/>
              </a:ext>
              <a:ext uri="{C183D7F6-B498-43B3-948B-1728B52AA6E4}">
                <adec:decorative xmlns:adec="http://schemas.microsoft.com/office/drawing/2017/decorative" val="1"/>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7916" r="-7916"/>
          <a:stretch/>
        </p:blipFill>
        <p:spPr>
          <a:xfrm>
            <a:off x="6871131" y="2265268"/>
            <a:ext cx="896051" cy="773580"/>
          </a:xfrm>
          <a:prstGeom prst="rect">
            <a:avLst/>
          </a:prstGeom>
          <a:effectLst/>
        </p:spPr>
      </p:pic>
      <p:sp>
        <p:nvSpPr>
          <p:cNvPr id="20" name="Object 16">
            <a:extLst>
              <a:ext uri="{FF2B5EF4-FFF2-40B4-BE49-F238E27FC236}">
                <a16:creationId xmlns:a16="http://schemas.microsoft.com/office/drawing/2014/main" id="{18EB73AA-86DF-780B-6853-EFBAF9C73740}"/>
              </a:ext>
            </a:extLst>
          </p:cNvPr>
          <p:cNvSpPr/>
          <p:nvPr/>
        </p:nvSpPr>
        <p:spPr>
          <a:xfrm>
            <a:off x="6542571" y="3246552"/>
            <a:ext cx="2560320" cy="3016954"/>
          </a:xfrm>
          <a:prstGeom prst="rect">
            <a:avLst/>
          </a:prstGeom>
          <a:noFill/>
        </p:spPr>
        <p:txBody>
          <a:bodyPr wrap="square" lIns="0" tIns="0" rIns="0" bIns="0" rtlCol="0" anchor="t"/>
          <a:lstStyle/>
          <a:p>
            <a:pPr marL="0" marR="0" lvl="0" indent="0" algn="l" defTabSz="914367" rtl="0" eaLnBrk="1" fontAlgn="auto" latinLnBrk="0" hangingPunct="1">
              <a:lnSpc>
                <a:spcPct val="100000"/>
              </a:lnSpc>
              <a:spcBef>
                <a:spcPts val="0"/>
              </a:spcBef>
              <a:spcAft>
                <a:spcPts val="800"/>
              </a:spcAft>
              <a:buClrTx/>
              <a:buSzTx/>
              <a:buFontTx/>
              <a:buNone/>
              <a:tabLst/>
              <a:defRPr/>
            </a:pPr>
            <a:r>
              <a:rPr kumimoji="0" lang="en-US" sz="2000" b="1" i="0" u="none" strike="noStrike" kern="0" cap="none" spc="0" normalizeH="0" baseline="0" noProof="0">
                <a:ln>
                  <a:noFill/>
                </a:ln>
                <a:solidFill>
                  <a:srgbClr val="0078D4"/>
                </a:solidFill>
                <a:effectLst/>
                <a:uLnTx/>
                <a:uFillTx/>
                <a:latin typeface="Segoe UI Semibold"/>
                <a:ea typeface="Jost* 300 Light" pitchFamily="2" charset="0"/>
                <a:cs typeface="Jost*" pitchFamily="34" charset="-120"/>
              </a:rPr>
              <a:t>Rich ML tools</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Supports MLFlow model and experiment management</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Built-in, scalable ML tools with SynapseML</a:t>
            </a:r>
          </a:p>
          <a:p>
            <a:pPr marL="177800" marR="0" lvl="0" indent="-177800" algn="l" defTabSz="914367" rtl="0" eaLnBrk="1" fontAlgn="auto" latinLnBrk="0" hangingPunct="1">
              <a:lnSpc>
                <a:spcPct val="100000"/>
              </a:lnSpc>
              <a:spcBef>
                <a:spcPts val="0"/>
              </a:spcBef>
              <a:spcAft>
                <a:spcPts val="80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Direct Lake mode for serving predictions to BI reports</a:t>
            </a:r>
          </a:p>
        </p:txBody>
      </p:sp>
      <p:grpSp>
        <p:nvGrpSpPr>
          <p:cNvPr id="6" name="Group 5">
            <a:extLst>
              <a:ext uri="{FF2B5EF4-FFF2-40B4-BE49-F238E27FC236}">
                <a16:creationId xmlns:a16="http://schemas.microsoft.com/office/drawing/2014/main" id="{CCFB6694-2FA2-4F4B-0206-0B3757179492}"/>
              </a:ext>
              <a:ext uri="{C183D7F6-B498-43B3-948B-1728B52AA6E4}">
                <adec:decorative xmlns:adec="http://schemas.microsoft.com/office/drawing/2017/decorative" val="1"/>
              </a:ext>
            </a:extLst>
          </p:cNvPr>
          <p:cNvGrpSpPr/>
          <p:nvPr/>
        </p:nvGrpSpPr>
        <p:grpSpPr>
          <a:xfrm>
            <a:off x="10082317" y="2299057"/>
            <a:ext cx="829523" cy="617583"/>
            <a:chOff x="7343891" y="3053138"/>
            <a:chExt cx="584127" cy="434885"/>
          </a:xfrm>
        </p:grpSpPr>
        <p:grpSp>
          <p:nvGrpSpPr>
            <p:cNvPr id="7" name="Group 6">
              <a:extLst>
                <a:ext uri="{FF2B5EF4-FFF2-40B4-BE49-F238E27FC236}">
                  <a16:creationId xmlns:a16="http://schemas.microsoft.com/office/drawing/2014/main" id="{5BC1686F-F673-46D3-3488-C75F33FF56A1}"/>
                </a:ext>
              </a:extLst>
            </p:cNvPr>
            <p:cNvGrpSpPr/>
            <p:nvPr/>
          </p:nvGrpSpPr>
          <p:grpSpPr>
            <a:xfrm>
              <a:off x="7343891" y="3053138"/>
              <a:ext cx="191246" cy="247894"/>
              <a:chOff x="1771626" y="1958554"/>
              <a:chExt cx="227874" cy="295372"/>
            </a:xfrm>
            <a:solidFill>
              <a:srgbClr val="5EC3EF"/>
            </a:solidFill>
          </p:grpSpPr>
          <p:sp>
            <p:nvSpPr>
              <p:cNvPr id="14" name="Graphic 150">
                <a:extLst>
                  <a:ext uri="{FF2B5EF4-FFF2-40B4-BE49-F238E27FC236}">
                    <a16:creationId xmlns:a16="http://schemas.microsoft.com/office/drawing/2014/main" id="{748A0D90-A3C3-6E39-A756-609EF9FFEF9B}"/>
                  </a:ext>
                </a:extLst>
              </p:cNvPr>
              <p:cNvSpPr/>
              <p:nvPr/>
            </p:nvSpPr>
            <p:spPr>
              <a:xfrm>
                <a:off x="1826546" y="1958554"/>
                <a:ext cx="120247" cy="120391"/>
              </a:xfrm>
              <a:custGeom>
                <a:avLst/>
                <a:gdLst>
                  <a:gd name="connsiteX0" fmla="*/ 67498 w 120247"/>
                  <a:gd name="connsiteY0" fmla="*/ 119858 h 120391"/>
                  <a:gd name="connsiteX1" fmla="*/ 119858 w 120247"/>
                  <a:gd name="connsiteY1" fmla="*/ 52749 h 120391"/>
                  <a:gd name="connsiteX2" fmla="*/ 52749 w 120247"/>
                  <a:gd name="connsiteY2" fmla="*/ 390 h 120391"/>
                  <a:gd name="connsiteX3" fmla="*/ 390 w 120247"/>
                  <a:gd name="connsiteY3" fmla="*/ 67498 h 120391"/>
                  <a:gd name="connsiteX4" fmla="*/ 67498 w 120247"/>
                  <a:gd name="connsiteY4" fmla="*/ 119858 h 120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247" h="120391">
                    <a:moveTo>
                      <a:pt x="67498" y="119858"/>
                    </a:moveTo>
                    <a:cubicBezTo>
                      <a:pt x="100684" y="115433"/>
                      <a:pt x="123545" y="85935"/>
                      <a:pt x="119858" y="52749"/>
                    </a:cubicBezTo>
                    <a:cubicBezTo>
                      <a:pt x="115433" y="19564"/>
                      <a:pt x="85935" y="-3298"/>
                      <a:pt x="52749" y="390"/>
                    </a:cubicBezTo>
                    <a:cubicBezTo>
                      <a:pt x="19564" y="4077"/>
                      <a:pt x="-3298" y="35050"/>
                      <a:pt x="390" y="67498"/>
                    </a:cubicBezTo>
                    <a:cubicBezTo>
                      <a:pt x="4814" y="100684"/>
                      <a:pt x="35050" y="124283"/>
                      <a:pt x="67498" y="119858"/>
                    </a:cubicBezTo>
                    <a:close/>
                  </a:path>
                </a:pathLst>
              </a:custGeom>
              <a:solidFill>
                <a:srgbClr val="C8C6C4"/>
              </a:solidFill>
              <a:ln w="634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mn-cs"/>
                </a:endParaRPr>
              </a:p>
            </p:txBody>
          </p:sp>
          <p:sp>
            <p:nvSpPr>
              <p:cNvPr id="15" name="Graphic 150">
                <a:extLst>
                  <a:ext uri="{FF2B5EF4-FFF2-40B4-BE49-F238E27FC236}">
                    <a16:creationId xmlns:a16="http://schemas.microsoft.com/office/drawing/2014/main" id="{32016238-88FF-EA28-1411-3CBDD2FC2F96}"/>
                  </a:ext>
                </a:extLst>
              </p:cNvPr>
              <p:cNvSpPr/>
              <p:nvPr/>
            </p:nvSpPr>
            <p:spPr>
              <a:xfrm>
                <a:off x="1771626" y="2096042"/>
                <a:ext cx="227874" cy="157884"/>
              </a:xfrm>
              <a:custGeom>
                <a:avLst/>
                <a:gdLst>
                  <a:gd name="connsiteX0" fmla="*/ 227875 w 227874"/>
                  <a:gd name="connsiteY0" fmla="*/ 115849 h 157884"/>
                  <a:gd name="connsiteX1" fmla="*/ 227875 w 227874"/>
                  <a:gd name="connsiteY1" fmla="*/ 132073 h 157884"/>
                  <a:gd name="connsiteX2" fmla="*/ 202064 w 227874"/>
                  <a:gd name="connsiteY2" fmla="*/ 157884 h 157884"/>
                  <a:gd name="connsiteX3" fmla="*/ 25811 w 227874"/>
                  <a:gd name="connsiteY3" fmla="*/ 157884 h 157884"/>
                  <a:gd name="connsiteX4" fmla="*/ 0 w 227874"/>
                  <a:gd name="connsiteY4" fmla="*/ 132073 h 157884"/>
                  <a:gd name="connsiteX5" fmla="*/ 737 w 227874"/>
                  <a:gd name="connsiteY5" fmla="*/ 113637 h 157884"/>
                  <a:gd name="connsiteX6" fmla="*/ 117993 w 227874"/>
                  <a:gd name="connsiteY6" fmla="*/ 69 h 157884"/>
                  <a:gd name="connsiteX7" fmla="*/ 227875 w 227874"/>
                  <a:gd name="connsiteY7" fmla="*/ 115849 h 15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874" h="157884">
                    <a:moveTo>
                      <a:pt x="227875" y="115849"/>
                    </a:moveTo>
                    <a:lnTo>
                      <a:pt x="227875" y="132073"/>
                    </a:lnTo>
                    <a:cubicBezTo>
                      <a:pt x="227875" y="146085"/>
                      <a:pt x="216813" y="157147"/>
                      <a:pt x="202064" y="157884"/>
                    </a:cubicBezTo>
                    <a:lnTo>
                      <a:pt x="25811" y="157884"/>
                    </a:lnTo>
                    <a:cubicBezTo>
                      <a:pt x="11799" y="157884"/>
                      <a:pt x="737" y="146823"/>
                      <a:pt x="0" y="132073"/>
                    </a:cubicBezTo>
                    <a:lnTo>
                      <a:pt x="737" y="113637"/>
                    </a:lnTo>
                    <a:cubicBezTo>
                      <a:pt x="737" y="49478"/>
                      <a:pt x="53834" y="-2144"/>
                      <a:pt x="117993" y="69"/>
                    </a:cubicBezTo>
                    <a:cubicBezTo>
                      <a:pt x="179940" y="1543"/>
                      <a:pt x="227875" y="54640"/>
                      <a:pt x="227875" y="115849"/>
                    </a:cubicBezTo>
                    <a:close/>
                  </a:path>
                </a:pathLst>
              </a:custGeom>
              <a:solidFill>
                <a:srgbClr val="C8C6C4"/>
              </a:solidFill>
              <a:ln w="634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mn-cs"/>
                </a:endParaRPr>
              </a:p>
            </p:txBody>
          </p:sp>
        </p:grpSp>
        <p:grpSp>
          <p:nvGrpSpPr>
            <p:cNvPr id="8" name="Group 7">
              <a:extLst>
                <a:ext uri="{FF2B5EF4-FFF2-40B4-BE49-F238E27FC236}">
                  <a16:creationId xmlns:a16="http://schemas.microsoft.com/office/drawing/2014/main" id="{9AB759D8-4458-8164-FD60-33134F31EB34}"/>
                </a:ext>
              </a:extLst>
            </p:cNvPr>
            <p:cNvGrpSpPr/>
            <p:nvPr/>
          </p:nvGrpSpPr>
          <p:grpSpPr>
            <a:xfrm>
              <a:off x="7496651" y="3131035"/>
              <a:ext cx="275410" cy="356988"/>
              <a:chOff x="1771626" y="1958554"/>
              <a:chExt cx="227874" cy="295372"/>
            </a:xfrm>
            <a:solidFill>
              <a:srgbClr val="5EC3EF"/>
            </a:solidFill>
          </p:grpSpPr>
          <p:sp>
            <p:nvSpPr>
              <p:cNvPr id="12" name="Graphic 150">
                <a:extLst>
                  <a:ext uri="{FF2B5EF4-FFF2-40B4-BE49-F238E27FC236}">
                    <a16:creationId xmlns:a16="http://schemas.microsoft.com/office/drawing/2014/main" id="{83CC1B61-C8FE-E4EA-B4E5-85E8CC088E8E}"/>
                  </a:ext>
                </a:extLst>
              </p:cNvPr>
              <p:cNvSpPr/>
              <p:nvPr/>
            </p:nvSpPr>
            <p:spPr>
              <a:xfrm>
                <a:off x="1826546" y="1958554"/>
                <a:ext cx="120247" cy="120391"/>
              </a:xfrm>
              <a:custGeom>
                <a:avLst/>
                <a:gdLst>
                  <a:gd name="connsiteX0" fmla="*/ 67498 w 120247"/>
                  <a:gd name="connsiteY0" fmla="*/ 119858 h 120391"/>
                  <a:gd name="connsiteX1" fmla="*/ 119858 w 120247"/>
                  <a:gd name="connsiteY1" fmla="*/ 52749 h 120391"/>
                  <a:gd name="connsiteX2" fmla="*/ 52749 w 120247"/>
                  <a:gd name="connsiteY2" fmla="*/ 390 h 120391"/>
                  <a:gd name="connsiteX3" fmla="*/ 390 w 120247"/>
                  <a:gd name="connsiteY3" fmla="*/ 67498 h 120391"/>
                  <a:gd name="connsiteX4" fmla="*/ 67498 w 120247"/>
                  <a:gd name="connsiteY4" fmla="*/ 119858 h 120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247" h="120391">
                    <a:moveTo>
                      <a:pt x="67498" y="119858"/>
                    </a:moveTo>
                    <a:cubicBezTo>
                      <a:pt x="100684" y="115433"/>
                      <a:pt x="123545" y="85935"/>
                      <a:pt x="119858" y="52749"/>
                    </a:cubicBezTo>
                    <a:cubicBezTo>
                      <a:pt x="115433" y="19564"/>
                      <a:pt x="85935" y="-3298"/>
                      <a:pt x="52749" y="390"/>
                    </a:cubicBezTo>
                    <a:cubicBezTo>
                      <a:pt x="19564" y="4077"/>
                      <a:pt x="-3298" y="35050"/>
                      <a:pt x="390" y="67498"/>
                    </a:cubicBezTo>
                    <a:cubicBezTo>
                      <a:pt x="4814" y="100684"/>
                      <a:pt x="35050" y="124283"/>
                      <a:pt x="67498" y="119858"/>
                    </a:cubicBezTo>
                    <a:close/>
                  </a:path>
                </a:pathLst>
              </a:cu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Segoe UI" panose="020B0502040204020203" pitchFamily="34" charset="0"/>
                </a:endParaRPr>
              </a:p>
            </p:txBody>
          </p:sp>
          <p:sp>
            <p:nvSpPr>
              <p:cNvPr id="13" name="Graphic 150">
                <a:extLst>
                  <a:ext uri="{FF2B5EF4-FFF2-40B4-BE49-F238E27FC236}">
                    <a16:creationId xmlns:a16="http://schemas.microsoft.com/office/drawing/2014/main" id="{DD3BD534-C7FF-80FD-5F93-314E27A28693}"/>
                  </a:ext>
                </a:extLst>
              </p:cNvPr>
              <p:cNvSpPr/>
              <p:nvPr/>
            </p:nvSpPr>
            <p:spPr>
              <a:xfrm>
                <a:off x="1771626" y="2096042"/>
                <a:ext cx="227874" cy="157884"/>
              </a:xfrm>
              <a:custGeom>
                <a:avLst/>
                <a:gdLst>
                  <a:gd name="connsiteX0" fmla="*/ 227875 w 227874"/>
                  <a:gd name="connsiteY0" fmla="*/ 115849 h 157884"/>
                  <a:gd name="connsiteX1" fmla="*/ 227875 w 227874"/>
                  <a:gd name="connsiteY1" fmla="*/ 132073 h 157884"/>
                  <a:gd name="connsiteX2" fmla="*/ 202064 w 227874"/>
                  <a:gd name="connsiteY2" fmla="*/ 157884 h 157884"/>
                  <a:gd name="connsiteX3" fmla="*/ 25811 w 227874"/>
                  <a:gd name="connsiteY3" fmla="*/ 157884 h 157884"/>
                  <a:gd name="connsiteX4" fmla="*/ 0 w 227874"/>
                  <a:gd name="connsiteY4" fmla="*/ 132073 h 157884"/>
                  <a:gd name="connsiteX5" fmla="*/ 737 w 227874"/>
                  <a:gd name="connsiteY5" fmla="*/ 113637 h 157884"/>
                  <a:gd name="connsiteX6" fmla="*/ 117993 w 227874"/>
                  <a:gd name="connsiteY6" fmla="*/ 69 h 157884"/>
                  <a:gd name="connsiteX7" fmla="*/ 227875 w 227874"/>
                  <a:gd name="connsiteY7" fmla="*/ 115849 h 15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874" h="157884">
                    <a:moveTo>
                      <a:pt x="227875" y="115849"/>
                    </a:moveTo>
                    <a:lnTo>
                      <a:pt x="227875" y="132073"/>
                    </a:lnTo>
                    <a:cubicBezTo>
                      <a:pt x="227875" y="146085"/>
                      <a:pt x="216813" y="157147"/>
                      <a:pt x="202064" y="157884"/>
                    </a:cubicBezTo>
                    <a:lnTo>
                      <a:pt x="25811" y="157884"/>
                    </a:lnTo>
                    <a:cubicBezTo>
                      <a:pt x="11799" y="157884"/>
                      <a:pt x="737" y="146823"/>
                      <a:pt x="0" y="132073"/>
                    </a:cubicBezTo>
                    <a:lnTo>
                      <a:pt x="737" y="113637"/>
                    </a:lnTo>
                    <a:cubicBezTo>
                      <a:pt x="737" y="49478"/>
                      <a:pt x="53834" y="-2144"/>
                      <a:pt x="117993" y="69"/>
                    </a:cubicBezTo>
                    <a:cubicBezTo>
                      <a:pt x="179940" y="1543"/>
                      <a:pt x="227875" y="54640"/>
                      <a:pt x="227875" y="115849"/>
                    </a:cubicBezTo>
                    <a:close/>
                  </a:path>
                </a:pathLst>
              </a:cu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Segoe UI" panose="020B0502040204020203" pitchFamily="34" charset="0"/>
                </a:endParaRPr>
              </a:p>
            </p:txBody>
          </p:sp>
        </p:grpSp>
        <p:grpSp>
          <p:nvGrpSpPr>
            <p:cNvPr id="9" name="Group 8">
              <a:extLst>
                <a:ext uri="{FF2B5EF4-FFF2-40B4-BE49-F238E27FC236}">
                  <a16:creationId xmlns:a16="http://schemas.microsoft.com/office/drawing/2014/main" id="{54CBEA24-E680-D4C8-B74A-24FA85D2114C}"/>
                </a:ext>
              </a:extLst>
            </p:cNvPr>
            <p:cNvGrpSpPr/>
            <p:nvPr/>
          </p:nvGrpSpPr>
          <p:grpSpPr>
            <a:xfrm>
              <a:off x="7736772" y="3053138"/>
              <a:ext cx="191246" cy="247894"/>
              <a:chOff x="1771626" y="1958554"/>
              <a:chExt cx="227874" cy="295372"/>
            </a:xfrm>
            <a:solidFill>
              <a:srgbClr val="5EC3EF"/>
            </a:solidFill>
          </p:grpSpPr>
          <p:sp>
            <p:nvSpPr>
              <p:cNvPr id="10" name="Graphic 150">
                <a:extLst>
                  <a:ext uri="{FF2B5EF4-FFF2-40B4-BE49-F238E27FC236}">
                    <a16:creationId xmlns:a16="http://schemas.microsoft.com/office/drawing/2014/main" id="{9029DC42-A001-A9F5-4753-7E3074067515}"/>
                  </a:ext>
                </a:extLst>
              </p:cNvPr>
              <p:cNvSpPr/>
              <p:nvPr/>
            </p:nvSpPr>
            <p:spPr>
              <a:xfrm>
                <a:off x="1826546" y="1958554"/>
                <a:ext cx="120247" cy="120391"/>
              </a:xfrm>
              <a:custGeom>
                <a:avLst/>
                <a:gdLst>
                  <a:gd name="connsiteX0" fmla="*/ 67498 w 120247"/>
                  <a:gd name="connsiteY0" fmla="*/ 119858 h 120391"/>
                  <a:gd name="connsiteX1" fmla="*/ 119858 w 120247"/>
                  <a:gd name="connsiteY1" fmla="*/ 52749 h 120391"/>
                  <a:gd name="connsiteX2" fmla="*/ 52749 w 120247"/>
                  <a:gd name="connsiteY2" fmla="*/ 390 h 120391"/>
                  <a:gd name="connsiteX3" fmla="*/ 390 w 120247"/>
                  <a:gd name="connsiteY3" fmla="*/ 67498 h 120391"/>
                  <a:gd name="connsiteX4" fmla="*/ 67498 w 120247"/>
                  <a:gd name="connsiteY4" fmla="*/ 119858 h 120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247" h="120391">
                    <a:moveTo>
                      <a:pt x="67498" y="119858"/>
                    </a:moveTo>
                    <a:cubicBezTo>
                      <a:pt x="100684" y="115433"/>
                      <a:pt x="123545" y="85935"/>
                      <a:pt x="119858" y="52749"/>
                    </a:cubicBezTo>
                    <a:cubicBezTo>
                      <a:pt x="115433" y="19564"/>
                      <a:pt x="85935" y="-3298"/>
                      <a:pt x="52749" y="390"/>
                    </a:cubicBezTo>
                    <a:cubicBezTo>
                      <a:pt x="19564" y="4077"/>
                      <a:pt x="-3298" y="35050"/>
                      <a:pt x="390" y="67498"/>
                    </a:cubicBezTo>
                    <a:cubicBezTo>
                      <a:pt x="4814" y="100684"/>
                      <a:pt x="35050" y="124283"/>
                      <a:pt x="67498" y="119858"/>
                    </a:cubicBezTo>
                    <a:close/>
                  </a:path>
                </a:pathLst>
              </a:custGeom>
              <a:solidFill>
                <a:srgbClr val="C8C6C4"/>
              </a:solidFill>
              <a:ln w="634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mn-cs"/>
                </a:endParaRPr>
              </a:p>
            </p:txBody>
          </p:sp>
          <p:sp>
            <p:nvSpPr>
              <p:cNvPr id="11" name="Graphic 150">
                <a:extLst>
                  <a:ext uri="{FF2B5EF4-FFF2-40B4-BE49-F238E27FC236}">
                    <a16:creationId xmlns:a16="http://schemas.microsoft.com/office/drawing/2014/main" id="{387AB0E3-81ED-1E5A-8FF8-BF17589CE04F}"/>
                  </a:ext>
                </a:extLst>
              </p:cNvPr>
              <p:cNvSpPr/>
              <p:nvPr/>
            </p:nvSpPr>
            <p:spPr>
              <a:xfrm>
                <a:off x="1771626" y="2096042"/>
                <a:ext cx="227874" cy="157884"/>
              </a:xfrm>
              <a:custGeom>
                <a:avLst/>
                <a:gdLst>
                  <a:gd name="connsiteX0" fmla="*/ 227875 w 227874"/>
                  <a:gd name="connsiteY0" fmla="*/ 115849 h 157884"/>
                  <a:gd name="connsiteX1" fmla="*/ 227875 w 227874"/>
                  <a:gd name="connsiteY1" fmla="*/ 132073 h 157884"/>
                  <a:gd name="connsiteX2" fmla="*/ 202064 w 227874"/>
                  <a:gd name="connsiteY2" fmla="*/ 157884 h 157884"/>
                  <a:gd name="connsiteX3" fmla="*/ 25811 w 227874"/>
                  <a:gd name="connsiteY3" fmla="*/ 157884 h 157884"/>
                  <a:gd name="connsiteX4" fmla="*/ 0 w 227874"/>
                  <a:gd name="connsiteY4" fmla="*/ 132073 h 157884"/>
                  <a:gd name="connsiteX5" fmla="*/ 737 w 227874"/>
                  <a:gd name="connsiteY5" fmla="*/ 113637 h 157884"/>
                  <a:gd name="connsiteX6" fmla="*/ 117993 w 227874"/>
                  <a:gd name="connsiteY6" fmla="*/ 69 h 157884"/>
                  <a:gd name="connsiteX7" fmla="*/ 227875 w 227874"/>
                  <a:gd name="connsiteY7" fmla="*/ 115849 h 15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874" h="157884">
                    <a:moveTo>
                      <a:pt x="227875" y="115849"/>
                    </a:moveTo>
                    <a:lnTo>
                      <a:pt x="227875" y="132073"/>
                    </a:lnTo>
                    <a:cubicBezTo>
                      <a:pt x="227875" y="146085"/>
                      <a:pt x="216813" y="157147"/>
                      <a:pt x="202064" y="157884"/>
                    </a:cubicBezTo>
                    <a:lnTo>
                      <a:pt x="25811" y="157884"/>
                    </a:lnTo>
                    <a:cubicBezTo>
                      <a:pt x="11799" y="157884"/>
                      <a:pt x="737" y="146823"/>
                      <a:pt x="0" y="132073"/>
                    </a:cubicBezTo>
                    <a:lnTo>
                      <a:pt x="737" y="113637"/>
                    </a:lnTo>
                    <a:cubicBezTo>
                      <a:pt x="737" y="49478"/>
                      <a:pt x="53834" y="-2144"/>
                      <a:pt x="117993" y="69"/>
                    </a:cubicBezTo>
                    <a:cubicBezTo>
                      <a:pt x="179940" y="1543"/>
                      <a:pt x="227875" y="54640"/>
                      <a:pt x="227875" y="115849"/>
                    </a:cubicBezTo>
                    <a:close/>
                  </a:path>
                </a:pathLst>
              </a:custGeom>
              <a:solidFill>
                <a:srgbClr val="C8C6C4"/>
              </a:solidFill>
              <a:ln w="634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mn-cs"/>
                </a:endParaRPr>
              </a:p>
            </p:txBody>
          </p:sp>
        </p:grpSp>
      </p:grpSp>
    </p:spTree>
    <p:extLst>
      <p:ext uri="{BB962C8B-B14F-4D97-AF65-F5344CB8AC3E}">
        <p14:creationId xmlns:p14="http://schemas.microsoft.com/office/powerpoint/2010/main" val="32778601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par>
                                <p:cTn id="20" presetID="10" presetClass="entr" presetSubtype="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par>
                                <p:cTn id="23" presetID="10"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par>
                                <p:cTn id="29" presetID="10"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9" grpId="0"/>
      <p:bldP spid="19" grpId="0"/>
      <p:bldP spid="27" grpId="0"/>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43759-EE3F-7C4D-A835-BA8C91A26014}"/>
              </a:ext>
            </a:extLst>
          </p:cNvPr>
          <p:cNvSpPr>
            <a:spLocks noGrp="1"/>
          </p:cNvSpPr>
          <p:nvPr>
            <p:ph type="title"/>
          </p:nvPr>
        </p:nvSpPr>
        <p:spPr/>
        <p:txBody>
          <a:bodyPr>
            <a:normAutofit fontScale="90000"/>
          </a:bodyPr>
          <a:lstStyle/>
          <a:p>
            <a:r>
              <a:rPr lang="en-US" dirty="0">
                <a:solidFill>
                  <a:srgbClr val="117865"/>
                </a:solidFill>
              </a:rPr>
              <a:t>Data science</a:t>
            </a:r>
          </a:p>
        </p:txBody>
      </p:sp>
      <p:sp>
        <p:nvSpPr>
          <p:cNvPr id="33" name="TextBox 32">
            <a:extLst>
              <a:ext uri="{FF2B5EF4-FFF2-40B4-BE49-F238E27FC236}">
                <a16:creationId xmlns:a16="http://schemas.microsoft.com/office/drawing/2014/main" id="{74C55FDB-3B98-2F13-A7FB-0FC772BB2F1E}"/>
              </a:ext>
            </a:extLst>
          </p:cNvPr>
          <p:cNvSpPr txBox="1"/>
          <p:nvPr/>
        </p:nvSpPr>
        <p:spPr>
          <a:xfrm>
            <a:off x="1186987" y="1773926"/>
            <a:ext cx="1449691" cy="307777"/>
          </a:xfrm>
          <a:prstGeom prst="rect">
            <a:avLst/>
          </a:prstGeom>
          <a:noFill/>
        </p:spPr>
        <p:txBody>
          <a:bodyPr wrap="none" lIns="0" tIns="0" rIns="0" bIns="0" rtlCol="0">
            <a:spAutoFit/>
          </a:bodyPr>
          <a:lstStyle/>
          <a:p>
            <a:pPr algn="ctr"/>
            <a:r>
              <a:rPr lang="en-US" sz="2000" b="1" dirty="0">
                <a:solidFill>
                  <a:srgbClr val="52C7AA"/>
                </a:solidFill>
              </a:rPr>
              <a:t>Data Source</a:t>
            </a:r>
          </a:p>
        </p:txBody>
      </p:sp>
      <p:pic>
        <p:nvPicPr>
          <p:cNvPr id="31" name="Picture 30" descr="Icon of a house representing a Data Lakehouse">
            <a:extLst>
              <a:ext uri="{FF2B5EF4-FFF2-40B4-BE49-F238E27FC236}">
                <a16:creationId xmlns:a16="http://schemas.microsoft.com/office/drawing/2014/main" id="{3E9F5DB0-3A72-D33B-4BB6-D57142080370}"/>
              </a:ext>
            </a:extLst>
          </p:cNvPr>
          <p:cNvPicPr>
            <a:picLocks noChangeAspect="1"/>
          </p:cNvPicPr>
          <p:nvPr/>
        </p:nvPicPr>
        <p:blipFill>
          <a:blip r:embed="rId3"/>
          <a:stretch>
            <a:fillRect/>
          </a:stretch>
        </p:blipFill>
        <p:spPr>
          <a:xfrm>
            <a:off x="1372281" y="2541131"/>
            <a:ext cx="419100" cy="381000"/>
          </a:xfrm>
          <a:prstGeom prst="rect">
            <a:avLst/>
          </a:prstGeom>
        </p:spPr>
      </p:pic>
      <p:pic>
        <p:nvPicPr>
          <p:cNvPr id="30" name="Picture 29" descr="Icon of a big building representing a Data Warehouse">
            <a:extLst>
              <a:ext uri="{FF2B5EF4-FFF2-40B4-BE49-F238E27FC236}">
                <a16:creationId xmlns:a16="http://schemas.microsoft.com/office/drawing/2014/main" id="{1832DA29-82B7-4D68-58F0-CFD0842582EF}"/>
              </a:ext>
            </a:extLst>
          </p:cNvPr>
          <p:cNvPicPr>
            <a:picLocks noChangeAspect="1"/>
          </p:cNvPicPr>
          <p:nvPr/>
        </p:nvPicPr>
        <p:blipFill>
          <a:blip r:embed="rId4"/>
          <a:stretch>
            <a:fillRect/>
          </a:stretch>
        </p:blipFill>
        <p:spPr>
          <a:xfrm>
            <a:off x="1917983" y="2579231"/>
            <a:ext cx="533400" cy="342900"/>
          </a:xfrm>
          <a:prstGeom prst="rect">
            <a:avLst/>
          </a:prstGeom>
        </p:spPr>
      </p:pic>
      <p:sp>
        <p:nvSpPr>
          <p:cNvPr id="3" name="TextBox 2">
            <a:extLst>
              <a:ext uri="{FF2B5EF4-FFF2-40B4-BE49-F238E27FC236}">
                <a16:creationId xmlns:a16="http://schemas.microsoft.com/office/drawing/2014/main" id="{3CBD1326-0D30-A81D-C668-B2F6AC4E2C72}"/>
              </a:ext>
            </a:extLst>
          </p:cNvPr>
          <p:cNvSpPr txBox="1"/>
          <p:nvPr/>
        </p:nvSpPr>
        <p:spPr>
          <a:xfrm>
            <a:off x="1138548" y="3020824"/>
            <a:ext cx="1546568" cy="492443"/>
          </a:xfrm>
          <a:prstGeom prst="rect">
            <a:avLst/>
          </a:prstGeom>
          <a:noFill/>
        </p:spPr>
        <p:txBody>
          <a:bodyPr wrap="square" lIns="0" tIns="0" rIns="0" bIns="0" rtlCol="0">
            <a:spAutoFit/>
          </a:bodyPr>
          <a:lstStyle/>
          <a:p>
            <a:pPr algn="ctr"/>
            <a:r>
              <a:rPr lang="en-US" sz="1600">
                <a:solidFill>
                  <a:srgbClr val="2F2F2F"/>
                </a:solidFill>
              </a:rPr>
              <a:t>Lakehouse &amp; Data Warehouse</a:t>
            </a:r>
          </a:p>
        </p:txBody>
      </p:sp>
      <p:sp>
        <p:nvSpPr>
          <p:cNvPr id="34" name="TextBox 33">
            <a:extLst>
              <a:ext uri="{FF2B5EF4-FFF2-40B4-BE49-F238E27FC236}">
                <a16:creationId xmlns:a16="http://schemas.microsoft.com/office/drawing/2014/main" id="{7D0EC055-610B-8032-FCA7-89BCCD91A438}"/>
              </a:ext>
            </a:extLst>
          </p:cNvPr>
          <p:cNvSpPr txBox="1"/>
          <p:nvPr/>
        </p:nvSpPr>
        <p:spPr>
          <a:xfrm>
            <a:off x="3773938" y="1757059"/>
            <a:ext cx="1927066" cy="307777"/>
          </a:xfrm>
          <a:prstGeom prst="rect">
            <a:avLst/>
          </a:prstGeom>
          <a:noFill/>
        </p:spPr>
        <p:txBody>
          <a:bodyPr wrap="none" lIns="0" tIns="0" rIns="0" bIns="0" rtlCol="0">
            <a:spAutoFit/>
          </a:bodyPr>
          <a:lstStyle/>
          <a:p>
            <a:pPr algn="ctr"/>
            <a:r>
              <a:rPr lang="en-US" sz="2000" b="1">
                <a:solidFill>
                  <a:srgbClr val="52C7AA"/>
                </a:solidFill>
              </a:rPr>
              <a:t>Clean &amp; prepare</a:t>
            </a:r>
          </a:p>
        </p:txBody>
      </p:sp>
      <p:pic>
        <p:nvPicPr>
          <p:cNvPr id="39" name="Picture 38" descr="Icon of a notebook">
            <a:extLst>
              <a:ext uri="{FF2B5EF4-FFF2-40B4-BE49-F238E27FC236}">
                <a16:creationId xmlns:a16="http://schemas.microsoft.com/office/drawing/2014/main" id="{F814BCCE-491E-C875-F0DB-3FFBFEE31C8C}"/>
              </a:ext>
            </a:extLst>
          </p:cNvPr>
          <p:cNvPicPr>
            <a:picLocks noChangeAspect="1"/>
          </p:cNvPicPr>
          <p:nvPr/>
        </p:nvPicPr>
        <p:blipFill>
          <a:blip r:embed="rId5"/>
          <a:stretch>
            <a:fillRect/>
          </a:stretch>
        </p:blipFill>
        <p:spPr>
          <a:xfrm>
            <a:off x="4530087" y="2627632"/>
            <a:ext cx="279400" cy="342900"/>
          </a:xfrm>
          <a:prstGeom prst="rect">
            <a:avLst/>
          </a:prstGeom>
        </p:spPr>
      </p:pic>
      <p:sp>
        <p:nvSpPr>
          <p:cNvPr id="5" name="TextBox 4">
            <a:extLst>
              <a:ext uri="{FF2B5EF4-FFF2-40B4-BE49-F238E27FC236}">
                <a16:creationId xmlns:a16="http://schemas.microsoft.com/office/drawing/2014/main" id="{8F2D1BEB-8597-C1F6-55D1-580B3BD8A4B2}"/>
              </a:ext>
            </a:extLst>
          </p:cNvPr>
          <p:cNvSpPr txBox="1"/>
          <p:nvPr/>
        </p:nvSpPr>
        <p:spPr>
          <a:xfrm>
            <a:off x="4172856" y="3143935"/>
            <a:ext cx="993862" cy="246221"/>
          </a:xfrm>
          <a:prstGeom prst="rect">
            <a:avLst/>
          </a:prstGeom>
          <a:noFill/>
        </p:spPr>
        <p:txBody>
          <a:bodyPr wrap="none" lIns="0" tIns="0" rIns="0" bIns="0" rtlCol="0">
            <a:spAutoFit/>
          </a:bodyPr>
          <a:lstStyle/>
          <a:p>
            <a:pPr algn="l"/>
            <a:r>
              <a:rPr lang="en-US" sz="1600">
                <a:solidFill>
                  <a:srgbClr val="2F2F2F"/>
                </a:solidFill>
              </a:rPr>
              <a:t>Notebooks</a:t>
            </a:r>
          </a:p>
        </p:txBody>
      </p:sp>
      <p:cxnSp>
        <p:nvCxnSpPr>
          <p:cNvPr id="49" name="Straight Arrow Connector 48" descr="A arrow connecting Lakehouses &amp; Data Warehouses to Notebooks">
            <a:extLst>
              <a:ext uri="{FF2B5EF4-FFF2-40B4-BE49-F238E27FC236}">
                <a16:creationId xmlns:a16="http://schemas.microsoft.com/office/drawing/2014/main" id="{32045471-B8B7-B4BC-111A-ADA64B2DAB66}"/>
              </a:ext>
            </a:extLst>
          </p:cNvPr>
          <p:cNvCxnSpPr>
            <a:cxnSpLocks/>
          </p:cNvCxnSpPr>
          <p:nvPr/>
        </p:nvCxnSpPr>
        <p:spPr>
          <a:xfrm>
            <a:off x="3030876" y="3264387"/>
            <a:ext cx="883578" cy="0"/>
          </a:xfrm>
          <a:prstGeom prst="straightConnector1">
            <a:avLst/>
          </a:prstGeom>
          <a:ln w="38100">
            <a:solidFill>
              <a:srgbClr val="117865"/>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6FB3B7CA-5E00-2F12-A9A9-83C1A285102D}"/>
              </a:ext>
            </a:extLst>
          </p:cNvPr>
          <p:cNvSpPr txBox="1"/>
          <p:nvPr/>
        </p:nvSpPr>
        <p:spPr>
          <a:xfrm>
            <a:off x="7247922" y="1773926"/>
            <a:ext cx="627928" cy="307777"/>
          </a:xfrm>
          <a:prstGeom prst="rect">
            <a:avLst/>
          </a:prstGeom>
          <a:noFill/>
        </p:spPr>
        <p:txBody>
          <a:bodyPr wrap="none" lIns="0" tIns="0" rIns="0" bIns="0" rtlCol="0">
            <a:spAutoFit/>
          </a:bodyPr>
          <a:lstStyle/>
          <a:p>
            <a:pPr algn="ctr"/>
            <a:r>
              <a:rPr lang="en-US" sz="2000" b="1" dirty="0">
                <a:solidFill>
                  <a:srgbClr val="52C7AA"/>
                </a:solidFill>
              </a:rPr>
              <a:t>Store</a:t>
            </a:r>
          </a:p>
        </p:txBody>
      </p:sp>
      <p:pic>
        <p:nvPicPr>
          <p:cNvPr id="32" name="Picture 31" descr="Icon of two houses representing a Data Lakehouse">
            <a:extLst>
              <a:ext uri="{FF2B5EF4-FFF2-40B4-BE49-F238E27FC236}">
                <a16:creationId xmlns:a16="http://schemas.microsoft.com/office/drawing/2014/main" id="{9F9E685E-ED18-21D7-6097-A93034CBC41C}"/>
              </a:ext>
            </a:extLst>
          </p:cNvPr>
          <p:cNvPicPr>
            <a:picLocks noChangeAspect="1"/>
          </p:cNvPicPr>
          <p:nvPr/>
        </p:nvPicPr>
        <p:blipFill>
          <a:blip r:embed="rId6"/>
          <a:stretch>
            <a:fillRect/>
          </a:stretch>
        </p:blipFill>
        <p:spPr>
          <a:xfrm>
            <a:off x="7290057" y="2509381"/>
            <a:ext cx="546100" cy="444500"/>
          </a:xfrm>
          <a:prstGeom prst="rect">
            <a:avLst/>
          </a:prstGeom>
        </p:spPr>
      </p:pic>
      <p:sp>
        <p:nvSpPr>
          <p:cNvPr id="17" name="TextBox 16">
            <a:extLst>
              <a:ext uri="{FF2B5EF4-FFF2-40B4-BE49-F238E27FC236}">
                <a16:creationId xmlns:a16="http://schemas.microsoft.com/office/drawing/2014/main" id="{FC71AD0A-325C-87F8-6492-28874F313711}"/>
              </a:ext>
            </a:extLst>
          </p:cNvPr>
          <p:cNvSpPr txBox="1"/>
          <p:nvPr/>
        </p:nvSpPr>
        <p:spPr>
          <a:xfrm>
            <a:off x="7022833" y="3143935"/>
            <a:ext cx="1153264" cy="246221"/>
          </a:xfrm>
          <a:prstGeom prst="rect">
            <a:avLst/>
          </a:prstGeom>
          <a:noFill/>
        </p:spPr>
        <p:txBody>
          <a:bodyPr wrap="none" lIns="0" tIns="0" rIns="0" bIns="0" rtlCol="0">
            <a:spAutoFit/>
          </a:bodyPr>
          <a:lstStyle/>
          <a:p>
            <a:pPr algn="l"/>
            <a:r>
              <a:rPr lang="en-US" sz="1600" dirty="0">
                <a:solidFill>
                  <a:srgbClr val="2F2F2F"/>
                </a:solidFill>
              </a:rPr>
              <a:t>Lakehouse(s)</a:t>
            </a:r>
          </a:p>
        </p:txBody>
      </p:sp>
      <p:cxnSp>
        <p:nvCxnSpPr>
          <p:cNvPr id="50" name="Straight Arrow Connector 49" descr="A arrow connecting Notebooks to Lakehouses">
            <a:extLst>
              <a:ext uri="{FF2B5EF4-FFF2-40B4-BE49-F238E27FC236}">
                <a16:creationId xmlns:a16="http://schemas.microsoft.com/office/drawing/2014/main" id="{5A77FC27-A015-6E07-753A-2C8B11BB4C0D}"/>
              </a:ext>
            </a:extLst>
          </p:cNvPr>
          <p:cNvCxnSpPr>
            <a:cxnSpLocks/>
          </p:cNvCxnSpPr>
          <p:nvPr/>
        </p:nvCxnSpPr>
        <p:spPr>
          <a:xfrm>
            <a:off x="5556362" y="3264387"/>
            <a:ext cx="883578" cy="0"/>
          </a:xfrm>
          <a:prstGeom prst="straightConnector1">
            <a:avLst/>
          </a:prstGeom>
          <a:ln w="38100">
            <a:solidFill>
              <a:srgbClr val="117865"/>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9EDE896E-C812-925F-2A3F-2F2D313F4DDE}"/>
              </a:ext>
            </a:extLst>
          </p:cNvPr>
          <p:cNvSpPr txBox="1"/>
          <p:nvPr/>
        </p:nvSpPr>
        <p:spPr>
          <a:xfrm>
            <a:off x="6977734" y="4283436"/>
            <a:ext cx="1243465" cy="615553"/>
          </a:xfrm>
          <a:prstGeom prst="rect">
            <a:avLst/>
          </a:prstGeom>
          <a:noFill/>
        </p:spPr>
        <p:txBody>
          <a:bodyPr wrap="square" lIns="0" tIns="0" rIns="0" bIns="0" rtlCol="0">
            <a:spAutoFit/>
          </a:bodyPr>
          <a:lstStyle/>
          <a:p>
            <a:pPr algn="ctr"/>
            <a:r>
              <a:rPr lang="en-US" sz="2000" b="1" dirty="0">
                <a:solidFill>
                  <a:srgbClr val="52C7AA"/>
                </a:solidFill>
              </a:rPr>
              <a:t>Train test &amp; apply</a:t>
            </a:r>
          </a:p>
        </p:txBody>
      </p:sp>
      <p:pic>
        <p:nvPicPr>
          <p:cNvPr id="29" name="Picture 28" descr="Icon of box representing Models">
            <a:extLst>
              <a:ext uri="{FF2B5EF4-FFF2-40B4-BE49-F238E27FC236}">
                <a16:creationId xmlns:a16="http://schemas.microsoft.com/office/drawing/2014/main" id="{29F0FED5-C8A3-A84F-5C57-C4A7B5596E3E}"/>
              </a:ext>
            </a:extLst>
          </p:cNvPr>
          <p:cNvPicPr>
            <a:picLocks noChangeAspect="1"/>
          </p:cNvPicPr>
          <p:nvPr/>
        </p:nvPicPr>
        <p:blipFill>
          <a:blip r:embed="rId7"/>
          <a:stretch>
            <a:fillRect/>
          </a:stretch>
        </p:blipFill>
        <p:spPr>
          <a:xfrm>
            <a:off x="6479036" y="4994363"/>
            <a:ext cx="444500" cy="495300"/>
          </a:xfrm>
          <a:prstGeom prst="rect">
            <a:avLst/>
          </a:prstGeom>
        </p:spPr>
      </p:pic>
      <p:sp>
        <p:nvSpPr>
          <p:cNvPr id="26" name="TextBox 25">
            <a:extLst>
              <a:ext uri="{FF2B5EF4-FFF2-40B4-BE49-F238E27FC236}">
                <a16:creationId xmlns:a16="http://schemas.microsoft.com/office/drawing/2014/main" id="{8D04116C-237B-04D4-1D2F-71CBF9DA0F20}"/>
              </a:ext>
            </a:extLst>
          </p:cNvPr>
          <p:cNvSpPr txBox="1"/>
          <p:nvPr/>
        </p:nvSpPr>
        <p:spPr>
          <a:xfrm>
            <a:off x="6369464" y="5646301"/>
            <a:ext cx="663643" cy="246221"/>
          </a:xfrm>
          <a:prstGeom prst="rect">
            <a:avLst/>
          </a:prstGeom>
          <a:noFill/>
        </p:spPr>
        <p:txBody>
          <a:bodyPr wrap="none" lIns="0" tIns="0" rIns="0" bIns="0" rtlCol="0">
            <a:spAutoFit/>
          </a:bodyPr>
          <a:lstStyle/>
          <a:p>
            <a:pPr algn="l"/>
            <a:r>
              <a:rPr lang="en-US" sz="1600" dirty="0">
                <a:solidFill>
                  <a:srgbClr val="2F2F2F"/>
                </a:solidFill>
              </a:rPr>
              <a:t>Models</a:t>
            </a:r>
          </a:p>
        </p:txBody>
      </p:sp>
      <p:sp>
        <p:nvSpPr>
          <p:cNvPr id="28" name="Beaker_F196" descr="Icon of a scientific flask with liquid in it representing experiments">
            <a:extLst>
              <a:ext uri="{FF2B5EF4-FFF2-40B4-BE49-F238E27FC236}">
                <a16:creationId xmlns:a16="http://schemas.microsoft.com/office/drawing/2014/main" id="{0A70F45B-E8D2-2ACC-2A91-3BBC603E597E}"/>
              </a:ext>
            </a:extLst>
          </p:cNvPr>
          <p:cNvSpPr>
            <a:spLocks noChangeAspect="1" noEditPoints="1"/>
          </p:cNvSpPr>
          <p:nvPr/>
        </p:nvSpPr>
        <p:spPr bwMode="auto">
          <a:xfrm>
            <a:off x="8335052" y="5059133"/>
            <a:ext cx="316555" cy="365760"/>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sq">
            <a:solidFill>
              <a:srgbClr val="2F2F2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TextBox 26">
            <a:extLst>
              <a:ext uri="{FF2B5EF4-FFF2-40B4-BE49-F238E27FC236}">
                <a16:creationId xmlns:a16="http://schemas.microsoft.com/office/drawing/2014/main" id="{0A0F888C-997E-C583-2792-8B93E878A0FA}"/>
              </a:ext>
            </a:extLst>
          </p:cNvPr>
          <p:cNvSpPr txBox="1"/>
          <p:nvPr/>
        </p:nvSpPr>
        <p:spPr>
          <a:xfrm>
            <a:off x="7944300" y="5646301"/>
            <a:ext cx="1098058" cy="246221"/>
          </a:xfrm>
          <a:prstGeom prst="rect">
            <a:avLst/>
          </a:prstGeom>
          <a:noFill/>
        </p:spPr>
        <p:txBody>
          <a:bodyPr wrap="none" lIns="0" tIns="0" rIns="0" bIns="0" rtlCol="0">
            <a:spAutoFit/>
          </a:bodyPr>
          <a:lstStyle/>
          <a:p>
            <a:pPr algn="l"/>
            <a:r>
              <a:rPr lang="en-US" sz="1600">
                <a:solidFill>
                  <a:srgbClr val="2F2F2F"/>
                </a:solidFill>
              </a:rPr>
              <a:t>Experiments</a:t>
            </a:r>
          </a:p>
        </p:txBody>
      </p:sp>
      <p:grpSp>
        <p:nvGrpSpPr>
          <p:cNvPr id="11" name="Group 10" descr="A double-headed arrow connecting Lakehouses to Models and Experiments">
            <a:extLst>
              <a:ext uri="{FF2B5EF4-FFF2-40B4-BE49-F238E27FC236}">
                <a16:creationId xmlns:a16="http://schemas.microsoft.com/office/drawing/2014/main" id="{F0BA40D2-6834-53E2-5A6A-5E0E2A09784D}"/>
              </a:ext>
            </a:extLst>
          </p:cNvPr>
          <p:cNvGrpSpPr/>
          <p:nvPr/>
        </p:nvGrpSpPr>
        <p:grpSpPr>
          <a:xfrm>
            <a:off x="6705603" y="3390156"/>
            <a:ext cx="1787724" cy="1348690"/>
            <a:chOff x="6705603" y="3390156"/>
            <a:chExt cx="1787724" cy="1348690"/>
          </a:xfrm>
        </p:grpSpPr>
        <p:cxnSp>
          <p:nvCxnSpPr>
            <p:cNvPr id="54" name="Elbow Connector 53">
              <a:extLst>
                <a:ext uri="{FF2B5EF4-FFF2-40B4-BE49-F238E27FC236}">
                  <a16:creationId xmlns:a16="http://schemas.microsoft.com/office/drawing/2014/main" id="{E882A952-1759-9809-A146-6E9FC2C518BB}"/>
                </a:ext>
              </a:extLst>
            </p:cNvPr>
            <p:cNvCxnSpPr>
              <a:cxnSpLocks/>
              <a:stCxn id="17" idx="2"/>
            </p:cNvCxnSpPr>
            <p:nvPr/>
          </p:nvCxnSpPr>
          <p:spPr>
            <a:xfrm rot="5400000">
              <a:off x="6506067" y="3589692"/>
              <a:ext cx="1292935" cy="893863"/>
            </a:xfrm>
            <a:prstGeom prst="bentConnector3">
              <a:avLst>
                <a:gd name="adj1" fmla="val 51725"/>
              </a:avLst>
            </a:prstGeom>
            <a:ln w="38100">
              <a:solidFill>
                <a:srgbClr val="11786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Elbow Connector 54">
              <a:extLst>
                <a:ext uri="{FF2B5EF4-FFF2-40B4-BE49-F238E27FC236}">
                  <a16:creationId xmlns:a16="http://schemas.microsoft.com/office/drawing/2014/main" id="{16A60804-D909-3DBC-009F-B8A2BADCC461}"/>
                </a:ext>
              </a:extLst>
            </p:cNvPr>
            <p:cNvCxnSpPr>
              <a:cxnSpLocks/>
              <a:stCxn id="17" idx="2"/>
            </p:cNvCxnSpPr>
            <p:nvPr/>
          </p:nvCxnSpPr>
          <p:spPr>
            <a:xfrm rot="16200000" flipH="1">
              <a:off x="7372051" y="3617570"/>
              <a:ext cx="1348690" cy="893862"/>
            </a:xfrm>
            <a:prstGeom prst="bentConnector3">
              <a:avLst/>
            </a:prstGeom>
            <a:ln w="38100">
              <a:solidFill>
                <a:srgbClr val="117865"/>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35" name="TextBox 34">
            <a:extLst>
              <a:ext uri="{FF2B5EF4-FFF2-40B4-BE49-F238E27FC236}">
                <a16:creationId xmlns:a16="http://schemas.microsoft.com/office/drawing/2014/main" id="{9CFF7A94-C46E-D031-F524-BB9286847410}"/>
              </a:ext>
            </a:extLst>
          </p:cNvPr>
          <p:cNvSpPr txBox="1"/>
          <p:nvPr/>
        </p:nvSpPr>
        <p:spPr>
          <a:xfrm>
            <a:off x="9966353" y="1773926"/>
            <a:ext cx="844783" cy="307777"/>
          </a:xfrm>
          <a:prstGeom prst="rect">
            <a:avLst/>
          </a:prstGeom>
          <a:noFill/>
        </p:spPr>
        <p:txBody>
          <a:bodyPr wrap="none" lIns="0" tIns="0" rIns="0" bIns="0" rtlCol="0">
            <a:spAutoFit/>
          </a:bodyPr>
          <a:lstStyle/>
          <a:p>
            <a:pPr algn="ctr"/>
            <a:r>
              <a:rPr lang="en-US" sz="2000" b="1" dirty="0">
                <a:solidFill>
                  <a:srgbClr val="52C7AA"/>
                </a:solidFill>
              </a:rPr>
              <a:t>Expose</a:t>
            </a:r>
          </a:p>
        </p:txBody>
      </p:sp>
      <p:pic>
        <p:nvPicPr>
          <p:cNvPr id="20" name="Picture 19" descr="Power BI Logo">
            <a:extLst>
              <a:ext uri="{FF2B5EF4-FFF2-40B4-BE49-F238E27FC236}">
                <a16:creationId xmlns:a16="http://schemas.microsoft.com/office/drawing/2014/main" id="{D357A05D-07F0-1E9B-1ED5-6BBD25D08063}"/>
              </a:ext>
            </a:extLst>
          </p:cNvPr>
          <p:cNvPicPr>
            <a:picLocks noChangeAspect="1"/>
          </p:cNvPicPr>
          <p:nvPr/>
        </p:nvPicPr>
        <p:blipFill>
          <a:blip r:embed="rId8" cstate="hqprint">
            <a:extLst>
              <a:ext uri="{28A0092B-C50C-407E-A947-70E740481C1C}">
                <a14:useLocalDpi xmlns:a14="http://schemas.microsoft.com/office/drawing/2010/main"/>
              </a:ext>
            </a:extLst>
          </a:blip>
          <a:srcRect/>
          <a:stretch/>
        </p:blipFill>
        <p:spPr>
          <a:xfrm>
            <a:off x="10133880" y="2561284"/>
            <a:ext cx="509731" cy="509731"/>
          </a:xfrm>
          <a:prstGeom prst="rect">
            <a:avLst/>
          </a:prstGeom>
        </p:spPr>
      </p:pic>
      <p:sp>
        <p:nvSpPr>
          <p:cNvPr id="21" name="TextBox 20">
            <a:extLst>
              <a:ext uri="{FF2B5EF4-FFF2-40B4-BE49-F238E27FC236}">
                <a16:creationId xmlns:a16="http://schemas.microsoft.com/office/drawing/2014/main" id="{41C49FC4-FFE1-9DE4-EFB3-105D7DE44045}"/>
              </a:ext>
            </a:extLst>
          </p:cNvPr>
          <p:cNvSpPr txBox="1"/>
          <p:nvPr/>
        </p:nvSpPr>
        <p:spPr>
          <a:xfrm>
            <a:off x="9474345" y="3152495"/>
            <a:ext cx="1828800" cy="246221"/>
          </a:xfrm>
          <a:prstGeom prst="rect">
            <a:avLst/>
          </a:prstGeom>
          <a:noFill/>
        </p:spPr>
        <p:txBody>
          <a:bodyPr wrap="none" lIns="0" tIns="0" rIns="0" bIns="0" rtlCol="0">
            <a:spAutoFit/>
          </a:bodyPr>
          <a:lstStyle/>
          <a:p>
            <a:pPr algn="ctr"/>
            <a:r>
              <a:rPr lang="en-US" sz="1600" dirty="0">
                <a:solidFill>
                  <a:srgbClr val="2F2F2F"/>
                </a:solidFill>
              </a:rPr>
              <a:t>PBI</a:t>
            </a:r>
          </a:p>
        </p:txBody>
      </p:sp>
      <p:sp>
        <p:nvSpPr>
          <p:cNvPr id="22" name="server" title="Icon of a server tower">
            <a:extLst>
              <a:ext uri="{FF2B5EF4-FFF2-40B4-BE49-F238E27FC236}">
                <a16:creationId xmlns:a16="http://schemas.microsoft.com/office/drawing/2014/main" id="{750AF9F9-3B07-7746-DEE6-9445C23496CF}"/>
              </a:ext>
            </a:extLst>
          </p:cNvPr>
          <p:cNvSpPr>
            <a:spLocks noChangeAspect="1" noEditPoints="1"/>
          </p:cNvSpPr>
          <p:nvPr/>
        </p:nvSpPr>
        <p:spPr bwMode="auto">
          <a:xfrm>
            <a:off x="10292461" y="4039931"/>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24" name="TextBox 23">
            <a:extLst>
              <a:ext uri="{FF2B5EF4-FFF2-40B4-BE49-F238E27FC236}">
                <a16:creationId xmlns:a16="http://schemas.microsoft.com/office/drawing/2014/main" id="{4BE1514C-BDC6-2CBA-1F98-99C25A1FDFD5}"/>
              </a:ext>
            </a:extLst>
          </p:cNvPr>
          <p:cNvSpPr txBox="1"/>
          <p:nvPr/>
        </p:nvSpPr>
        <p:spPr>
          <a:xfrm>
            <a:off x="9474345" y="4583973"/>
            <a:ext cx="1828800" cy="246221"/>
          </a:xfrm>
          <a:prstGeom prst="rect">
            <a:avLst/>
          </a:prstGeom>
          <a:noFill/>
        </p:spPr>
        <p:txBody>
          <a:bodyPr wrap="none" lIns="0" tIns="0" rIns="0" bIns="0" rtlCol="0">
            <a:spAutoFit/>
          </a:bodyPr>
          <a:lstStyle/>
          <a:p>
            <a:pPr algn="ctr"/>
            <a:r>
              <a:rPr lang="en-US" sz="1600" dirty="0">
                <a:solidFill>
                  <a:srgbClr val="2F2F2F"/>
                </a:solidFill>
              </a:rPr>
              <a:t>Lake Warehouse</a:t>
            </a:r>
          </a:p>
        </p:txBody>
      </p:sp>
      <p:grpSp>
        <p:nvGrpSpPr>
          <p:cNvPr id="12" name="Group 11" descr="A arrow connecting Lakehouses to PBI and Lake Warehouse">
            <a:extLst>
              <a:ext uri="{FF2B5EF4-FFF2-40B4-BE49-F238E27FC236}">
                <a16:creationId xmlns:a16="http://schemas.microsoft.com/office/drawing/2014/main" id="{B05334A6-DF8F-FCC7-A6B6-9A2E161C1C91}"/>
              </a:ext>
            </a:extLst>
          </p:cNvPr>
          <p:cNvGrpSpPr/>
          <p:nvPr/>
        </p:nvGrpSpPr>
        <p:grpSpPr>
          <a:xfrm>
            <a:off x="8477507" y="3199690"/>
            <a:ext cx="996838" cy="1507394"/>
            <a:chOff x="8477507" y="3199690"/>
            <a:chExt cx="996838" cy="1507394"/>
          </a:xfrm>
        </p:grpSpPr>
        <p:cxnSp>
          <p:nvCxnSpPr>
            <p:cNvPr id="60" name="Elbow Connector 59">
              <a:extLst>
                <a:ext uri="{FF2B5EF4-FFF2-40B4-BE49-F238E27FC236}">
                  <a16:creationId xmlns:a16="http://schemas.microsoft.com/office/drawing/2014/main" id="{DE51EC27-874B-9B8A-3B04-DBB77CF95C26}"/>
                </a:ext>
              </a:extLst>
            </p:cNvPr>
            <p:cNvCxnSpPr>
              <a:cxnSpLocks/>
            </p:cNvCxnSpPr>
            <p:nvPr/>
          </p:nvCxnSpPr>
          <p:spPr>
            <a:xfrm rot="16200000" flipH="1">
              <a:off x="8509256" y="3741995"/>
              <a:ext cx="1431760" cy="498417"/>
            </a:xfrm>
            <a:prstGeom prst="bentConnector2">
              <a:avLst/>
            </a:prstGeom>
            <a:ln w="38100">
              <a:solidFill>
                <a:srgbClr val="117865"/>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61" name="Elbow Connector 60">
              <a:extLst>
                <a:ext uri="{FF2B5EF4-FFF2-40B4-BE49-F238E27FC236}">
                  <a16:creationId xmlns:a16="http://schemas.microsoft.com/office/drawing/2014/main" id="{6C96D68E-D5AE-80CD-AF63-E42249C5C826}"/>
                </a:ext>
              </a:extLst>
            </p:cNvPr>
            <p:cNvCxnSpPr>
              <a:cxnSpLocks/>
            </p:cNvCxnSpPr>
            <p:nvPr/>
          </p:nvCxnSpPr>
          <p:spPr>
            <a:xfrm flipV="1">
              <a:off x="8477507" y="3199690"/>
              <a:ext cx="996838" cy="75916"/>
            </a:xfrm>
            <a:prstGeom prst="bentConnector3">
              <a:avLst>
                <a:gd name="adj1" fmla="val 50000"/>
              </a:avLst>
            </a:prstGeom>
            <a:ln w="38100">
              <a:solidFill>
                <a:srgbClr val="117865"/>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148395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0"/>
                                        </p:tgtEl>
                                        <p:attrNameLst>
                                          <p:attrName>style.visibility</p:attrName>
                                        </p:attrNameLst>
                                      </p:cBhvr>
                                      <p:to>
                                        <p:strVal val="visible"/>
                                      </p:to>
                                    </p:set>
                                    <p:animEffect transition="in" filter="fade">
                                      <p:cBhvr>
                                        <p:cTn id="11" dur="500"/>
                                        <p:tgtEl>
                                          <p:spTgt spid="5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DABAF-D525-780C-0B48-969BB4C33307}"/>
              </a:ext>
            </a:extLst>
          </p:cNvPr>
          <p:cNvSpPr>
            <a:spLocks noGrp="1"/>
          </p:cNvSpPr>
          <p:nvPr>
            <p:ph type="title"/>
          </p:nvPr>
        </p:nvSpPr>
        <p:spPr>
          <a:xfrm>
            <a:off x="588263" y="457200"/>
            <a:ext cx="11018520" cy="553998"/>
          </a:xfrm>
        </p:spPr>
        <p:txBody>
          <a:bodyPr>
            <a:normAutofit fontScale="90000"/>
          </a:bodyPr>
          <a:lstStyle/>
          <a:p>
            <a:r>
              <a:rPr lang="en-US"/>
              <a:t>The data science process</a:t>
            </a:r>
          </a:p>
        </p:txBody>
      </p:sp>
      <p:sp>
        <p:nvSpPr>
          <p:cNvPr id="5" name="Rectangle: Rounded Corners 4">
            <a:extLst>
              <a:ext uri="{FF2B5EF4-FFF2-40B4-BE49-F238E27FC236}">
                <a16:creationId xmlns:a16="http://schemas.microsoft.com/office/drawing/2014/main" id="{6B5E1360-1CB2-F1C2-1DC9-7BAABA326F32}"/>
              </a:ext>
            </a:extLst>
          </p:cNvPr>
          <p:cNvSpPr/>
          <p:nvPr/>
        </p:nvSpPr>
        <p:spPr>
          <a:xfrm>
            <a:off x="588263" y="2217272"/>
            <a:ext cx="2011680" cy="704091"/>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Problem formulation/ideation</a:t>
            </a:r>
          </a:p>
        </p:txBody>
      </p:sp>
      <p:sp>
        <p:nvSpPr>
          <p:cNvPr id="17" name="Rectangle: Rounded Corners 16">
            <a:extLst>
              <a:ext uri="{FF2B5EF4-FFF2-40B4-BE49-F238E27FC236}">
                <a16:creationId xmlns:a16="http://schemas.microsoft.com/office/drawing/2014/main" id="{550BB2AC-1792-F825-DFCA-0E197C94ABF0}"/>
              </a:ext>
            </a:extLst>
          </p:cNvPr>
          <p:cNvSpPr/>
          <p:nvPr/>
        </p:nvSpPr>
        <p:spPr>
          <a:xfrm>
            <a:off x="2839973" y="3482288"/>
            <a:ext cx="2011680" cy="704088"/>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Data discovery and pre-processing</a:t>
            </a:r>
          </a:p>
        </p:txBody>
      </p:sp>
      <p:sp>
        <p:nvSpPr>
          <p:cNvPr id="6" name="Rectangle: Rounded Corners 5">
            <a:extLst>
              <a:ext uri="{FF2B5EF4-FFF2-40B4-BE49-F238E27FC236}">
                <a16:creationId xmlns:a16="http://schemas.microsoft.com/office/drawing/2014/main" id="{F760A9B1-BFBF-4F8B-7031-7168F8AAD345}"/>
              </a:ext>
            </a:extLst>
          </p:cNvPr>
          <p:cNvSpPr/>
          <p:nvPr/>
        </p:nvSpPr>
        <p:spPr>
          <a:xfrm>
            <a:off x="5091683" y="2217272"/>
            <a:ext cx="2011680" cy="704091"/>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Experiment </a:t>
            </a:r>
            <a:br>
              <a:rPr lang="en-US" sz="1400">
                <a:solidFill>
                  <a:srgbClr val="FFFFFF"/>
                </a:solidFill>
                <a:latin typeface="Segoe UI Semibold"/>
                <a:cs typeface="Segoe UI" panose="020B0502040204020203" pitchFamily="34" charset="0"/>
              </a:rPr>
            </a:br>
            <a:r>
              <a:rPr lang="en-US" sz="1400">
                <a:solidFill>
                  <a:srgbClr val="FFFFFF"/>
                </a:solidFill>
                <a:latin typeface="Segoe UI Semibold"/>
                <a:cs typeface="Segoe UI" panose="020B0502040204020203" pitchFamily="34" charset="0"/>
              </a:rPr>
              <a:t>and Model</a:t>
            </a:r>
          </a:p>
        </p:txBody>
      </p:sp>
      <p:sp>
        <p:nvSpPr>
          <p:cNvPr id="7" name="Rectangle: Rounded Corners 6">
            <a:extLst>
              <a:ext uri="{FF2B5EF4-FFF2-40B4-BE49-F238E27FC236}">
                <a16:creationId xmlns:a16="http://schemas.microsoft.com/office/drawing/2014/main" id="{018B4CEB-23B4-2939-05C5-81E29C06D714}"/>
              </a:ext>
            </a:extLst>
          </p:cNvPr>
          <p:cNvSpPr/>
          <p:nvPr/>
        </p:nvSpPr>
        <p:spPr>
          <a:xfrm>
            <a:off x="7343393" y="3494353"/>
            <a:ext cx="2011680" cy="704088"/>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Enrich and</a:t>
            </a:r>
          </a:p>
          <a:p>
            <a:pPr algn="ctr" defTabSz="914400"/>
            <a:r>
              <a:rPr lang="en-US" sz="1400">
                <a:solidFill>
                  <a:srgbClr val="FFFFFF"/>
                </a:solidFill>
                <a:latin typeface="Segoe UI Semibold"/>
                <a:cs typeface="Segoe UI" panose="020B0502040204020203" pitchFamily="34" charset="0"/>
              </a:rPr>
              <a:t>Operationalize</a:t>
            </a:r>
          </a:p>
        </p:txBody>
      </p:sp>
      <p:sp>
        <p:nvSpPr>
          <p:cNvPr id="9" name="Rectangle: Rounded Corners 8">
            <a:extLst>
              <a:ext uri="{FF2B5EF4-FFF2-40B4-BE49-F238E27FC236}">
                <a16:creationId xmlns:a16="http://schemas.microsoft.com/office/drawing/2014/main" id="{2E507FFE-DCEF-EA61-7616-E92E93BCA6C2}"/>
              </a:ext>
            </a:extLst>
          </p:cNvPr>
          <p:cNvSpPr/>
          <p:nvPr/>
        </p:nvSpPr>
        <p:spPr>
          <a:xfrm>
            <a:off x="9595103" y="2217272"/>
            <a:ext cx="2011680" cy="704091"/>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Insight</a:t>
            </a:r>
          </a:p>
        </p:txBody>
      </p:sp>
      <p:grpSp>
        <p:nvGrpSpPr>
          <p:cNvPr id="78" name="Group 77">
            <a:extLst>
              <a:ext uri="{FF2B5EF4-FFF2-40B4-BE49-F238E27FC236}">
                <a16:creationId xmlns:a16="http://schemas.microsoft.com/office/drawing/2014/main" id="{46BE7853-9B17-F7E3-522C-D4C1C5FC0CD1}"/>
              </a:ext>
              <a:ext uri="{C183D7F6-B498-43B3-948B-1728B52AA6E4}">
                <adec:decorative xmlns:adec="http://schemas.microsoft.com/office/drawing/2017/decorative" val="1"/>
              </a:ext>
            </a:extLst>
          </p:cNvPr>
          <p:cNvGrpSpPr/>
          <p:nvPr/>
        </p:nvGrpSpPr>
        <p:grpSpPr>
          <a:xfrm>
            <a:off x="5084698" y="3104589"/>
            <a:ext cx="2022605" cy="2263146"/>
            <a:chOff x="5084698" y="3427317"/>
            <a:chExt cx="2022605" cy="2263146"/>
          </a:xfrm>
        </p:grpSpPr>
        <p:grpSp>
          <p:nvGrpSpPr>
            <p:cNvPr id="3" name="Group 2">
              <a:extLst>
                <a:ext uri="{FF2B5EF4-FFF2-40B4-BE49-F238E27FC236}">
                  <a16:creationId xmlns:a16="http://schemas.microsoft.com/office/drawing/2014/main" id="{6925F9ED-6678-EB7F-DB14-202A11A542F7}"/>
                </a:ext>
                <a:ext uri="{C183D7F6-B498-43B3-948B-1728B52AA6E4}">
                  <adec:decorative xmlns:adec="http://schemas.microsoft.com/office/drawing/2017/decorative" val="1"/>
                </a:ext>
              </a:extLst>
            </p:cNvPr>
            <p:cNvGrpSpPr/>
            <p:nvPr/>
          </p:nvGrpSpPr>
          <p:grpSpPr>
            <a:xfrm>
              <a:off x="5377219" y="3427317"/>
              <a:ext cx="1437562" cy="2263146"/>
              <a:chOff x="5350363" y="3427317"/>
              <a:chExt cx="1437562" cy="2263146"/>
            </a:xfrm>
          </p:grpSpPr>
          <p:sp>
            <p:nvSpPr>
              <p:cNvPr id="27" name="Arrow: U-Turn 26">
                <a:extLst>
                  <a:ext uri="{FF2B5EF4-FFF2-40B4-BE49-F238E27FC236}">
                    <a16:creationId xmlns:a16="http://schemas.microsoft.com/office/drawing/2014/main" id="{22C3462B-5644-77CB-293D-74CEB831C336}"/>
                  </a:ext>
                </a:extLst>
              </p:cNvPr>
              <p:cNvSpPr/>
              <p:nvPr/>
            </p:nvSpPr>
            <p:spPr>
              <a:xfrm>
                <a:off x="5404075" y="3427317"/>
                <a:ext cx="1383850" cy="1097280"/>
              </a:xfrm>
              <a:prstGeom prst="uturnArrow">
                <a:avLst>
                  <a:gd name="adj1" fmla="val 5434"/>
                  <a:gd name="adj2" fmla="val 8823"/>
                  <a:gd name="adj3" fmla="val 17639"/>
                  <a:gd name="adj4" fmla="val 43750"/>
                  <a:gd name="adj5" fmla="val 10000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Arrow: U-Turn 23">
                <a:extLst>
                  <a:ext uri="{FF2B5EF4-FFF2-40B4-BE49-F238E27FC236}">
                    <a16:creationId xmlns:a16="http://schemas.microsoft.com/office/drawing/2014/main" id="{885C7952-37A7-492E-954B-CE9F662B0FDE}"/>
                  </a:ext>
                </a:extLst>
              </p:cNvPr>
              <p:cNvSpPr/>
              <p:nvPr/>
            </p:nvSpPr>
            <p:spPr>
              <a:xfrm rot="10800000">
                <a:off x="5350363" y="4593183"/>
                <a:ext cx="1380744" cy="1097280"/>
              </a:xfrm>
              <a:prstGeom prst="uturnArrow">
                <a:avLst>
                  <a:gd name="adj1" fmla="val 5434"/>
                  <a:gd name="adj2" fmla="val 8823"/>
                  <a:gd name="adj3" fmla="val 17639"/>
                  <a:gd name="adj4" fmla="val 43750"/>
                  <a:gd name="adj5" fmla="val 10000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5" name="Rectangle: Rounded Corners 24">
              <a:extLst>
                <a:ext uri="{FF2B5EF4-FFF2-40B4-BE49-F238E27FC236}">
                  <a16:creationId xmlns:a16="http://schemas.microsoft.com/office/drawing/2014/main" id="{19E48CD7-41FA-AB24-1D9E-242D61858E44}"/>
                </a:ext>
              </a:extLst>
            </p:cNvPr>
            <p:cNvSpPr/>
            <p:nvPr/>
          </p:nvSpPr>
          <p:spPr>
            <a:xfrm>
              <a:off x="5084698" y="3778027"/>
              <a:ext cx="878594" cy="230947"/>
            </a:xfrm>
            <a:prstGeom prst="roundRect">
              <a:avLst/>
            </a:prstGeom>
            <a:solidFill>
              <a:srgbClr val="C03BC4"/>
            </a:soli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050">
                  <a:solidFill>
                    <a:srgbClr val="FFFFFF"/>
                  </a:solidFill>
                  <a:cs typeface="Segoe UI" panose="020B0502040204020203" pitchFamily="34" charset="0"/>
                </a:rPr>
                <a:t>Prepare</a:t>
              </a:r>
            </a:p>
          </p:txBody>
        </p:sp>
        <p:sp>
          <p:nvSpPr>
            <p:cNvPr id="26" name="Rectangle: Rounded Corners 25">
              <a:extLst>
                <a:ext uri="{FF2B5EF4-FFF2-40B4-BE49-F238E27FC236}">
                  <a16:creationId xmlns:a16="http://schemas.microsoft.com/office/drawing/2014/main" id="{F4DCBEA0-09E1-84CD-929C-61FC3CE908D3}"/>
                </a:ext>
              </a:extLst>
            </p:cNvPr>
            <p:cNvSpPr/>
            <p:nvPr/>
          </p:nvSpPr>
          <p:spPr>
            <a:xfrm>
              <a:off x="6213869" y="3778027"/>
              <a:ext cx="878594" cy="230947"/>
            </a:xfrm>
            <a:prstGeom prst="roundRect">
              <a:avLst/>
            </a:prstGeom>
            <a:solidFill>
              <a:srgbClr val="C03BC4"/>
            </a:soli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050">
                  <a:solidFill>
                    <a:srgbClr val="FFFFFF"/>
                  </a:solidFill>
                  <a:cs typeface="Segoe UI" panose="020B0502040204020203" pitchFamily="34" charset="0"/>
                </a:rPr>
                <a:t>Model</a:t>
              </a:r>
            </a:p>
          </p:txBody>
        </p:sp>
        <p:sp>
          <p:nvSpPr>
            <p:cNvPr id="29" name="Rectangle: Rounded Corners 28">
              <a:extLst>
                <a:ext uri="{FF2B5EF4-FFF2-40B4-BE49-F238E27FC236}">
                  <a16:creationId xmlns:a16="http://schemas.microsoft.com/office/drawing/2014/main" id="{ECB56FE4-1380-0D9E-931A-3CD393B0E2CC}"/>
                </a:ext>
              </a:extLst>
            </p:cNvPr>
            <p:cNvSpPr/>
            <p:nvPr/>
          </p:nvSpPr>
          <p:spPr>
            <a:xfrm>
              <a:off x="5084698" y="5108806"/>
              <a:ext cx="878594" cy="230947"/>
            </a:xfrm>
            <a:prstGeom prst="roundRect">
              <a:avLst/>
            </a:prstGeom>
            <a:solidFill>
              <a:srgbClr val="C03BC4"/>
            </a:soli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050">
                  <a:solidFill>
                    <a:srgbClr val="FFFFFF"/>
                  </a:solidFill>
                  <a:cs typeface="Segoe UI" panose="020B0502040204020203" pitchFamily="34" charset="0"/>
                </a:rPr>
                <a:t>Explore</a:t>
              </a:r>
            </a:p>
          </p:txBody>
        </p:sp>
        <p:sp>
          <p:nvSpPr>
            <p:cNvPr id="28" name="Rectangle: Rounded Corners 27">
              <a:extLst>
                <a:ext uri="{FF2B5EF4-FFF2-40B4-BE49-F238E27FC236}">
                  <a16:creationId xmlns:a16="http://schemas.microsoft.com/office/drawing/2014/main" id="{8B29B293-7A3F-D441-B7B7-D0E59F8E563E}"/>
                </a:ext>
              </a:extLst>
            </p:cNvPr>
            <p:cNvSpPr/>
            <p:nvPr/>
          </p:nvSpPr>
          <p:spPr>
            <a:xfrm>
              <a:off x="6228709" y="5108806"/>
              <a:ext cx="878594" cy="230947"/>
            </a:xfrm>
            <a:prstGeom prst="roundRect">
              <a:avLst/>
            </a:prstGeom>
            <a:solidFill>
              <a:srgbClr val="C03BC4"/>
            </a:soli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050">
                  <a:solidFill>
                    <a:srgbClr val="FFFFFF"/>
                  </a:solidFill>
                  <a:cs typeface="Segoe UI" panose="020B0502040204020203" pitchFamily="34" charset="0"/>
                </a:rPr>
                <a:t>Evaluate</a:t>
              </a:r>
            </a:p>
          </p:txBody>
        </p:sp>
      </p:grpSp>
      <p:cxnSp>
        <p:nvCxnSpPr>
          <p:cNvPr id="31" name="Connector: Elbow 30">
            <a:extLst>
              <a:ext uri="{FF2B5EF4-FFF2-40B4-BE49-F238E27FC236}">
                <a16:creationId xmlns:a16="http://schemas.microsoft.com/office/drawing/2014/main" id="{4C5866DB-B2A2-8AD0-C31B-84F2157AFEF6}"/>
              </a:ext>
              <a:ext uri="{C183D7F6-B498-43B3-948B-1728B52AA6E4}">
                <adec:decorative xmlns:adec="http://schemas.microsoft.com/office/drawing/2017/decorative" val="1"/>
              </a:ext>
            </a:extLst>
          </p:cNvPr>
          <p:cNvCxnSpPr>
            <a:cxnSpLocks/>
            <a:stCxn id="5" idx="2"/>
            <a:endCxn id="17" idx="1"/>
          </p:cNvCxnSpPr>
          <p:nvPr/>
        </p:nvCxnSpPr>
        <p:spPr>
          <a:xfrm rot="16200000" flipH="1">
            <a:off x="1760554" y="2754912"/>
            <a:ext cx="912969" cy="1245870"/>
          </a:xfrm>
          <a:prstGeom prst="bentConnector2">
            <a:avLst/>
          </a:prstGeom>
          <a:ln>
            <a:prstDash val="solid"/>
            <a:tailEnd type="arrow"/>
          </a:ln>
        </p:spPr>
        <p:style>
          <a:lnRef idx="1">
            <a:schemeClr val="dk1"/>
          </a:lnRef>
          <a:fillRef idx="0">
            <a:schemeClr val="dk1"/>
          </a:fillRef>
          <a:effectRef idx="0">
            <a:schemeClr val="dk1"/>
          </a:effectRef>
          <a:fontRef idx="minor">
            <a:schemeClr val="tx1"/>
          </a:fontRef>
        </p:style>
      </p:cxnSp>
      <p:cxnSp>
        <p:nvCxnSpPr>
          <p:cNvPr id="35" name="Connector: Elbow 34">
            <a:extLst>
              <a:ext uri="{FF2B5EF4-FFF2-40B4-BE49-F238E27FC236}">
                <a16:creationId xmlns:a16="http://schemas.microsoft.com/office/drawing/2014/main" id="{630DD789-2299-472E-A19A-3F376381EE54}"/>
              </a:ext>
              <a:ext uri="{C183D7F6-B498-43B3-948B-1728B52AA6E4}">
                <adec:decorative xmlns:adec="http://schemas.microsoft.com/office/drawing/2017/decorative" val="1"/>
              </a:ext>
            </a:extLst>
          </p:cNvPr>
          <p:cNvCxnSpPr>
            <a:cxnSpLocks/>
            <a:stCxn id="17" idx="3"/>
            <a:endCxn id="6" idx="1"/>
          </p:cNvCxnSpPr>
          <p:nvPr/>
        </p:nvCxnSpPr>
        <p:spPr>
          <a:xfrm flipV="1">
            <a:off x="4851653" y="2569318"/>
            <a:ext cx="240030" cy="1265014"/>
          </a:xfrm>
          <a:prstGeom prst="bentConnector3">
            <a:avLst>
              <a:gd name="adj1" fmla="val 50000"/>
            </a:avLst>
          </a:prstGeom>
          <a:ln>
            <a:prstDash val="solid"/>
            <a:tailEnd type="arrow"/>
          </a:ln>
        </p:spPr>
        <p:style>
          <a:lnRef idx="1">
            <a:schemeClr val="dk1"/>
          </a:lnRef>
          <a:fillRef idx="0">
            <a:schemeClr val="dk1"/>
          </a:fillRef>
          <a:effectRef idx="0">
            <a:schemeClr val="dk1"/>
          </a:effectRef>
          <a:fontRef idx="minor">
            <a:schemeClr val="tx1"/>
          </a:fontRef>
        </p:style>
      </p:cxnSp>
      <p:cxnSp>
        <p:nvCxnSpPr>
          <p:cNvPr id="38" name="Connector: Elbow 37">
            <a:extLst>
              <a:ext uri="{FF2B5EF4-FFF2-40B4-BE49-F238E27FC236}">
                <a16:creationId xmlns:a16="http://schemas.microsoft.com/office/drawing/2014/main" id="{36F2F5C2-91FB-6F84-AC10-264C9EEBD546}"/>
              </a:ext>
              <a:ext uri="{C183D7F6-B498-43B3-948B-1728B52AA6E4}">
                <adec:decorative xmlns:adec="http://schemas.microsoft.com/office/drawing/2017/decorative" val="1"/>
              </a:ext>
            </a:extLst>
          </p:cNvPr>
          <p:cNvCxnSpPr>
            <a:cxnSpLocks/>
            <a:stCxn id="6" idx="3"/>
            <a:endCxn id="7" idx="1"/>
          </p:cNvCxnSpPr>
          <p:nvPr/>
        </p:nvCxnSpPr>
        <p:spPr>
          <a:xfrm>
            <a:off x="7103363" y="2569318"/>
            <a:ext cx="240030" cy="1277079"/>
          </a:xfrm>
          <a:prstGeom prst="bentConnector3">
            <a:avLst>
              <a:gd name="adj1" fmla="val 50000"/>
            </a:avLst>
          </a:prstGeom>
          <a:ln>
            <a:prstDash val="solid"/>
            <a:tailEnd type="arrow"/>
          </a:ln>
        </p:spPr>
        <p:style>
          <a:lnRef idx="1">
            <a:schemeClr val="dk1"/>
          </a:lnRef>
          <a:fillRef idx="0">
            <a:schemeClr val="dk1"/>
          </a:fillRef>
          <a:effectRef idx="0">
            <a:schemeClr val="dk1"/>
          </a:effectRef>
          <a:fontRef idx="minor">
            <a:schemeClr val="tx1"/>
          </a:fontRef>
        </p:style>
      </p:cxnSp>
      <p:cxnSp>
        <p:nvCxnSpPr>
          <p:cNvPr id="42" name="Connector: Elbow 41">
            <a:extLst>
              <a:ext uri="{FF2B5EF4-FFF2-40B4-BE49-F238E27FC236}">
                <a16:creationId xmlns:a16="http://schemas.microsoft.com/office/drawing/2014/main" id="{398EC1CD-5160-2738-859E-1563667F86FB}"/>
              </a:ext>
              <a:ext uri="{C183D7F6-B498-43B3-948B-1728B52AA6E4}">
                <adec:decorative xmlns:adec="http://schemas.microsoft.com/office/drawing/2017/decorative" val="1"/>
              </a:ext>
            </a:extLst>
          </p:cNvPr>
          <p:cNvCxnSpPr>
            <a:cxnSpLocks/>
            <a:stCxn id="7" idx="3"/>
            <a:endCxn id="9" idx="2"/>
          </p:cNvCxnSpPr>
          <p:nvPr/>
        </p:nvCxnSpPr>
        <p:spPr>
          <a:xfrm flipV="1">
            <a:off x="9355073" y="2921363"/>
            <a:ext cx="1245870" cy="925034"/>
          </a:xfrm>
          <a:prstGeom prst="bentConnector2">
            <a:avLst/>
          </a:prstGeom>
          <a:ln>
            <a:prstDash val="solid"/>
            <a:tailEnd type="arrow"/>
          </a:ln>
        </p:spPr>
        <p:style>
          <a:lnRef idx="1">
            <a:schemeClr val="dk1"/>
          </a:lnRef>
          <a:fillRef idx="0">
            <a:schemeClr val="dk1"/>
          </a:fillRef>
          <a:effectRef idx="0">
            <a:schemeClr val="dk1"/>
          </a:effectRef>
          <a:fontRef idx="minor">
            <a:schemeClr val="tx1"/>
          </a:fontRef>
        </p:style>
      </p:cxnSp>
      <p:grpSp>
        <p:nvGrpSpPr>
          <p:cNvPr id="48" name="Group 47">
            <a:extLst>
              <a:ext uri="{FF2B5EF4-FFF2-40B4-BE49-F238E27FC236}">
                <a16:creationId xmlns:a16="http://schemas.microsoft.com/office/drawing/2014/main" id="{F149DEA0-C998-9D6A-EBBD-10BFE34B26BA}"/>
              </a:ext>
              <a:ext uri="{C183D7F6-B498-43B3-948B-1728B52AA6E4}">
                <adec:decorative xmlns:adec="http://schemas.microsoft.com/office/drawing/2017/decorative" val="1"/>
              </a:ext>
            </a:extLst>
          </p:cNvPr>
          <p:cNvGrpSpPr/>
          <p:nvPr/>
        </p:nvGrpSpPr>
        <p:grpSpPr>
          <a:xfrm>
            <a:off x="1292811" y="1415251"/>
            <a:ext cx="602584" cy="602584"/>
            <a:chOff x="1829536" y="1707436"/>
            <a:chExt cx="602584" cy="602584"/>
          </a:xfrm>
        </p:grpSpPr>
        <p:sp>
          <p:nvSpPr>
            <p:cNvPr id="46" name="Oval 45">
              <a:extLst>
                <a:ext uri="{FF2B5EF4-FFF2-40B4-BE49-F238E27FC236}">
                  <a16:creationId xmlns:a16="http://schemas.microsoft.com/office/drawing/2014/main" id="{5D195828-A1FD-8E4E-13A8-41FBF4AB6F06}"/>
                </a:ext>
              </a:extLst>
            </p:cNvPr>
            <p:cNvSpPr/>
            <p:nvPr/>
          </p:nvSpPr>
          <p:spPr bwMode="auto">
            <a:xfrm>
              <a:off x="1829536" y="1707436"/>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4" name="Group 4">
              <a:extLst>
                <a:ext uri="{FF2B5EF4-FFF2-40B4-BE49-F238E27FC236}">
                  <a16:creationId xmlns:a16="http://schemas.microsoft.com/office/drawing/2014/main" id="{940FEB31-2FAF-783D-FD04-5BBF71FFD13A}"/>
                </a:ext>
                <a:ext uri="{C183D7F6-B498-43B3-948B-1728B52AA6E4}">
                  <adec:decorative xmlns:adec="http://schemas.microsoft.com/office/drawing/2017/decorative" val="1"/>
                </a:ext>
              </a:extLst>
            </p:cNvPr>
            <p:cNvGrpSpPr>
              <a:grpSpLocks noChangeAspect="1"/>
            </p:cNvGrpSpPr>
            <p:nvPr/>
          </p:nvGrpSpPr>
          <p:grpSpPr bwMode="auto">
            <a:xfrm>
              <a:off x="2015663" y="1830184"/>
              <a:ext cx="230330" cy="357088"/>
              <a:chOff x="1061" y="1188"/>
              <a:chExt cx="149" cy="231"/>
            </a:xfrm>
            <a:solidFill>
              <a:schemeClr val="bg1"/>
            </a:solidFill>
          </p:grpSpPr>
          <p:sp>
            <p:nvSpPr>
              <p:cNvPr id="12" name="Freeform 5">
                <a:extLst>
                  <a:ext uri="{FF2B5EF4-FFF2-40B4-BE49-F238E27FC236}">
                    <a16:creationId xmlns:a16="http://schemas.microsoft.com/office/drawing/2014/main" id="{DFBA1DA2-58CC-141A-C426-044B6505EAD5}"/>
                  </a:ext>
                </a:extLst>
              </p:cNvPr>
              <p:cNvSpPr>
                <a:spLocks/>
              </p:cNvSpPr>
              <p:nvPr/>
            </p:nvSpPr>
            <p:spPr bwMode="auto">
              <a:xfrm>
                <a:off x="1061" y="1188"/>
                <a:ext cx="149" cy="182"/>
              </a:xfrm>
              <a:custGeom>
                <a:avLst/>
                <a:gdLst>
                  <a:gd name="T0" fmla="*/ 160 w 240"/>
                  <a:gd name="T1" fmla="*/ 293 h 293"/>
                  <a:gd name="T2" fmla="*/ 160 w 240"/>
                  <a:gd name="T3" fmla="*/ 293 h 293"/>
                  <a:gd name="T4" fmla="*/ 174 w 240"/>
                  <a:gd name="T5" fmla="*/ 244 h 293"/>
                  <a:gd name="T6" fmla="*/ 204 w 240"/>
                  <a:gd name="T7" fmla="*/ 203 h 293"/>
                  <a:gd name="T8" fmla="*/ 231 w 240"/>
                  <a:gd name="T9" fmla="*/ 165 h 293"/>
                  <a:gd name="T10" fmla="*/ 240 w 240"/>
                  <a:gd name="T11" fmla="*/ 120 h 293"/>
                  <a:gd name="T12" fmla="*/ 230 w 240"/>
                  <a:gd name="T13" fmla="*/ 73 h 293"/>
                  <a:gd name="T14" fmla="*/ 205 w 240"/>
                  <a:gd name="T15" fmla="*/ 35 h 293"/>
                  <a:gd name="T16" fmla="*/ 166 w 240"/>
                  <a:gd name="T17" fmla="*/ 9 h 293"/>
                  <a:gd name="T18" fmla="*/ 120 w 240"/>
                  <a:gd name="T19" fmla="*/ 0 h 293"/>
                  <a:gd name="T20" fmla="*/ 73 w 240"/>
                  <a:gd name="T21" fmla="*/ 9 h 293"/>
                  <a:gd name="T22" fmla="*/ 35 w 240"/>
                  <a:gd name="T23" fmla="*/ 35 h 293"/>
                  <a:gd name="T24" fmla="*/ 9 w 240"/>
                  <a:gd name="T25" fmla="*/ 73 h 293"/>
                  <a:gd name="T26" fmla="*/ 0 w 240"/>
                  <a:gd name="T27" fmla="*/ 120 h 293"/>
                  <a:gd name="T28" fmla="*/ 9 w 240"/>
                  <a:gd name="T29" fmla="*/ 165 h 293"/>
                  <a:gd name="T30" fmla="*/ 36 w 240"/>
                  <a:gd name="T31" fmla="*/ 203 h 293"/>
                  <a:gd name="T32" fmla="*/ 65 w 240"/>
                  <a:gd name="T33" fmla="*/ 244 h 293"/>
                  <a:gd name="T34" fmla="*/ 79 w 240"/>
                  <a:gd name="T35" fmla="*/ 293 h 293"/>
                  <a:gd name="T36" fmla="*/ 160 w 240"/>
                  <a:gd name="T37" fmla="*/ 293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0" h="293">
                    <a:moveTo>
                      <a:pt x="160" y="293"/>
                    </a:moveTo>
                    <a:lnTo>
                      <a:pt x="160" y="293"/>
                    </a:lnTo>
                    <a:cubicBezTo>
                      <a:pt x="162" y="275"/>
                      <a:pt x="167" y="259"/>
                      <a:pt x="174" y="244"/>
                    </a:cubicBezTo>
                    <a:cubicBezTo>
                      <a:pt x="182" y="230"/>
                      <a:pt x="191" y="216"/>
                      <a:pt x="204" y="203"/>
                    </a:cubicBezTo>
                    <a:cubicBezTo>
                      <a:pt x="216" y="192"/>
                      <a:pt x="224" y="179"/>
                      <a:pt x="231" y="165"/>
                    </a:cubicBezTo>
                    <a:cubicBezTo>
                      <a:pt x="237" y="151"/>
                      <a:pt x="240" y="136"/>
                      <a:pt x="240" y="120"/>
                    </a:cubicBezTo>
                    <a:cubicBezTo>
                      <a:pt x="240" y="103"/>
                      <a:pt x="237" y="87"/>
                      <a:pt x="230" y="73"/>
                    </a:cubicBezTo>
                    <a:cubicBezTo>
                      <a:pt x="224" y="58"/>
                      <a:pt x="215" y="46"/>
                      <a:pt x="205" y="35"/>
                    </a:cubicBezTo>
                    <a:cubicBezTo>
                      <a:pt x="194" y="24"/>
                      <a:pt x="181" y="15"/>
                      <a:pt x="166" y="9"/>
                    </a:cubicBezTo>
                    <a:cubicBezTo>
                      <a:pt x="152" y="3"/>
                      <a:pt x="136" y="0"/>
                      <a:pt x="120" y="0"/>
                    </a:cubicBezTo>
                    <a:cubicBezTo>
                      <a:pt x="103" y="0"/>
                      <a:pt x="88" y="3"/>
                      <a:pt x="73" y="9"/>
                    </a:cubicBezTo>
                    <a:cubicBezTo>
                      <a:pt x="59" y="15"/>
                      <a:pt x="46" y="24"/>
                      <a:pt x="35" y="35"/>
                    </a:cubicBezTo>
                    <a:cubicBezTo>
                      <a:pt x="24" y="46"/>
                      <a:pt x="16" y="58"/>
                      <a:pt x="9" y="73"/>
                    </a:cubicBezTo>
                    <a:cubicBezTo>
                      <a:pt x="3" y="87"/>
                      <a:pt x="0" y="103"/>
                      <a:pt x="0" y="120"/>
                    </a:cubicBezTo>
                    <a:cubicBezTo>
                      <a:pt x="0" y="136"/>
                      <a:pt x="3" y="151"/>
                      <a:pt x="9" y="165"/>
                    </a:cubicBezTo>
                    <a:cubicBezTo>
                      <a:pt x="15" y="179"/>
                      <a:pt x="24" y="192"/>
                      <a:pt x="36" y="203"/>
                    </a:cubicBezTo>
                    <a:cubicBezTo>
                      <a:pt x="48" y="216"/>
                      <a:pt x="58" y="230"/>
                      <a:pt x="65" y="244"/>
                    </a:cubicBezTo>
                    <a:cubicBezTo>
                      <a:pt x="73" y="259"/>
                      <a:pt x="77" y="275"/>
                      <a:pt x="79" y="293"/>
                    </a:cubicBezTo>
                    <a:lnTo>
                      <a:pt x="160" y="293"/>
                    </a:lnTo>
                    <a:close/>
                  </a:path>
                </a:pathLst>
              </a:custGeom>
              <a:grp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sp>
            <p:nvSpPr>
              <p:cNvPr id="14" name="Freeform 6">
                <a:extLst>
                  <a:ext uri="{FF2B5EF4-FFF2-40B4-BE49-F238E27FC236}">
                    <a16:creationId xmlns:a16="http://schemas.microsoft.com/office/drawing/2014/main" id="{05A0F9C0-3E98-CA70-3429-690E8A1A2751}"/>
                  </a:ext>
                </a:extLst>
              </p:cNvPr>
              <p:cNvSpPr>
                <a:spLocks/>
              </p:cNvSpPr>
              <p:nvPr/>
            </p:nvSpPr>
            <p:spPr bwMode="auto">
              <a:xfrm>
                <a:off x="1110" y="1386"/>
                <a:ext cx="50" cy="33"/>
              </a:xfrm>
              <a:custGeom>
                <a:avLst/>
                <a:gdLst>
                  <a:gd name="T0" fmla="*/ 66 w 80"/>
                  <a:gd name="T1" fmla="*/ 53 h 53"/>
                  <a:gd name="T2" fmla="*/ 66 w 80"/>
                  <a:gd name="T3" fmla="*/ 53 h 53"/>
                  <a:gd name="T4" fmla="*/ 76 w 80"/>
                  <a:gd name="T5" fmla="*/ 49 h 53"/>
                  <a:gd name="T6" fmla="*/ 80 w 80"/>
                  <a:gd name="T7" fmla="*/ 40 h 53"/>
                  <a:gd name="T8" fmla="*/ 80 w 80"/>
                  <a:gd name="T9" fmla="*/ 0 h 53"/>
                  <a:gd name="T10" fmla="*/ 0 w 80"/>
                  <a:gd name="T11" fmla="*/ 0 h 53"/>
                  <a:gd name="T12" fmla="*/ 0 w 80"/>
                  <a:gd name="T13" fmla="*/ 40 h 53"/>
                  <a:gd name="T14" fmla="*/ 4 w 80"/>
                  <a:gd name="T15" fmla="*/ 49 h 53"/>
                  <a:gd name="T16" fmla="*/ 13 w 80"/>
                  <a:gd name="T17" fmla="*/ 53 h 53"/>
                  <a:gd name="T18" fmla="*/ 66 w 80"/>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53">
                    <a:moveTo>
                      <a:pt x="66" y="53"/>
                    </a:moveTo>
                    <a:lnTo>
                      <a:pt x="66" y="53"/>
                    </a:lnTo>
                    <a:cubicBezTo>
                      <a:pt x="70" y="53"/>
                      <a:pt x="73" y="52"/>
                      <a:pt x="76" y="49"/>
                    </a:cubicBezTo>
                    <a:cubicBezTo>
                      <a:pt x="79" y="46"/>
                      <a:pt x="80" y="43"/>
                      <a:pt x="80" y="40"/>
                    </a:cubicBezTo>
                    <a:lnTo>
                      <a:pt x="80" y="0"/>
                    </a:lnTo>
                    <a:lnTo>
                      <a:pt x="0" y="0"/>
                    </a:lnTo>
                    <a:lnTo>
                      <a:pt x="0" y="40"/>
                    </a:lnTo>
                    <a:cubicBezTo>
                      <a:pt x="0" y="43"/>
                      <a:pt x="1" y="46"/>
                      <a:pt x="4" y="49"/>
                    </a:cubicBezTo>
                    <a:cubicBezTo>
                      <a:pt x="6" y="52"/>
                      <a:pt x="10" y="53"/>
                      <a:pt x="13" y="53"/>
                    </a:cubicBezTo>
                    <a:lnTo>
                      <a:pt x="66" y="53"/>
                    </a:lnTo>
                    <a:close/>
                  </a:path>
                </a:pathLst>
              </a:custGeom>
              <a:grp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grpSp>
      </p:grpSp>
      <p:grpSp>
        <p:nvGrpSpPr>
          <p:cNvPr id="70" name="Group 69">
            <a:extLst>
              <a:ext uri="{FF2B5EF4-FFF2-40B4-BE49-F238E27FC236}">
                <a16:creationId xmlns:a16="http://schemas.microsoft.com/office/drawing/2014/main" id="{5C5E9955-B823-DE30-2089-DF86663942D6}"/>
              </a:ext>
              <a:ext uri="{C183D7F6-B498-43B3-948B-1728B52AA6E4}">
                <adec:decorative xmlns:adec="http://schemas.microsoft.com/office/drawing/2017/decorative" val="1"/>
              </a:ext>
            </a:extLst>
          </p:cNvPr>
          <p:cNvGrpSpPr/>
          <p:nvPr/>
        </p:nvGrpSpPr>
        <p:grpSpPr>
          <a:xfrm>
            <a:off x="3544521" y="2730386"/>
            <a:ext cx="602584" cy="602584"/>
            <a:chOff x="3544521" y="3053114"/>
            <a:chExt cx="602584" cy="602584"/>
          </a:xfrm>
        </p:grpSpPr>
        <p:sp>
          <p:nvSpPr>
            <p:cNvPr id="50" name="Oval 49">
              <a:extLst>
                <a:ext uri="{FF2B5EF4-FFF2-40B4-BE49-F238E27FC236}">
                  <a16:creationId xmlns:a16="http://schemas.microsoft.com/office/drawing/2014/main" id="{09A0068F-E77A-7266-96B2-91818411EBAF}"/>
                </a:ext>
              </a:extLst>
            </p:cNvPr>
            <p:cNvSpPr/>
            <p:nvPr/>
          </p:nvSpPr>
          <p:spPr bwMode="auto">
            <a:xfrm>
              <a:off x="3544521" y="3053114"/>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21" name="Group 20">
              <a:extLst>
                <a:ext uri="{FF2B5EF4-FFF2-40B4-BE49-F238E27FC236}">
                  <a16:creationId xmlns:a16="http://schemas.microsoft.com/office/drawing/2014/main" id="{656120F0-943B-2BD9-778A-86C678CB365C}"/>
                </a:ext>
              </a:extLst>
            </p:cNvPr>
            <p:cNvGrpSpPr/>
            <p:nvPr/>
          </p:nvGrpSpPr>
          <p:grpSpPr>
            <a:xfrm>
              <a:off x="3669699" y="3193457"/>
              <a:ext cx="359183" cy="342760"/>
              <a:chOff x="11256963" y="3171825"/>
              <a:chExt cx="398956" cy="380715"/>
            </a:xfrm>
            <a:solidFill>
              <a:schemeClr val="bg1"/>
            </a:solidFill>
          </p:grpSpPr>
          <p:grpSp>
            <p:nvGrpSpPr>
              <p:cNvPr id="22" name="Group 21">
                <a:extLst>
                  <a:ext uri="{FF2B5EF4-FFF2-40B4-BE49-F238E27FC236}">
                    <a16:creationId xmlns:a16="http://schemas.microsoft.com/office/drawing/2014/main" id="{513B8EE0-BB51-A76D-4884-47A70DDC68A0}"/>
                  </a:ext>
                </a:extLst>
              </p:cNvPr>
              <p:cNvGrpSpPr/>
              <p:nvPr/>
            </p:nvGrpSpPr>
            <p:grpSpPr>
              <a:xfrm>
                <a:off x="11387196" y="3276655"/>
                <a:ext cx="268723" cy="275885"/>
                <a:chOff x="1053582" y="1859378"/>
                <a:chExt cx="554836" cy="569624"/>
              </a:xfrm>
              <a:grpFill/>
            </p:grpSpPr>
            <p:sp>
              <p:nvSpPr>
                <p:cNvPr id="36" name="Graphic 2">
                  <a:extLst>
                    <a:ext uri="{FF2B5EF4-FFF2-40B4-BE49-F238E27FC236}">
                      <a16:creationId xmlns:a16="http://schemas.microsoft.com/office/drawing/2014/main" id="{A36C43F2-1CE0-7E9B-8B97-E6B62C18AF22}"/>
                    </a:ext>
                  </a:extLst>
                </p:cNvPr>
                <p:cNvSpPr/>
                <p:nvPr/>
              </p:nvSpPr>
              <p:spPr>
                <a:xfrm>
                  <a:off x="1136346" y="2157687"/>
                  <a:ext cx="179903" cy="185727"/>
                </a:xfrm>
                <a:custGeom>
                  <a:avLst/>
                  <a:gdLst>
                    <a:gd name="connsiteX0" fmla="*/ 0 w 179903"/>
                    <a:gd name="connsiteY0" fmla="*/ 146252 h 185727"/>
                    <a:gd name="connsiteX1" fmla="*/ 139134 w 179903"/>
                    <a:gd name="connsiteY1" fmla="*/ 0 h 185727"/>
                    <a:gd name="connsiteX2" fmla="*/ 179903 w 179903"/>
                    <a:gd name="connsiteY2" fmla="*/ 39475 h 185727"/>
                    <a:gd name="connsiteX3" fmla="*/ 40769 w 179903"/>
                    <a:gd name="connsiteY3" fmla="*/ 185727 h 185727"/>
                    <a:gd name="connsiteX4" fmla="*/ 0 w 179903"/>
                    <a:gd name="connsiteY4" fmla="*/ 146252 h 185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03" h="185727">
                      <a:moveTo>
                        <a:pt x="0" y="146252"/>
                      </a:moveTo>
                      <a:lnTo>
                        <a:pt x="139134" y="0"/>
                      </a:lnTo>
                      <a:lnTo>
                        <a:pt x="179903" y="39475"/>
                      </a:lnTo>
                      <a:lnTo>
                        <a:pt x="40769" y="185727"/>
                      </a:lnTo>
                      <a:lnTo>
                        <a:pt x="0" y="146252"/>
                      </a:lnTo>
                      <a:close/>
                    </a:path>
                  </a:pathLst>
                </a:custGeom>
                <a:grpFill/>
                <a:ln w="641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7" name="Graphic 2">
                  <a:extLst>
                    <a:ext uri="{FF2B5EF4-FFF2-40B4-BE49-F238E27FC236}">
                      <a16:creationId xmlns:a16="http://schemas.microsoft.com/office/drawing/2014/main" id="{E01A6711-F3C3-09CC-6C06-06FDD989FE9F}"/>
                    </a:ext>
                  </a:extLst>
                </p:cNvPr>
                <p:cNvSpPr/>
                <p:nvPr/>
              </p:nvSpPr>
              <p:spPr>
                <a:xfrm>
                  <a:off x="1198806" y="1859378"/>
                  <a:ext cx="409612" cy="410084"/>
                </a:xfrm>
                <a:custGeom>
                  <a:avLst/>
                  <a:gdLst>
                    <a:gd name="connsiteX0" fmla="*/ 314172 w 409612"/>
                    <a:gd name="connsiteY0" fmla="*/ 378553 h 410084"/>
                    <a:gd name="connsiteX1" fmla="*/ 378238 w 409612"/>
                    <a:gd name="connsiteY1" fmla="*/ 95756 h 410084"/>
                    <a:gd name="connsiteX2" fmla="*/ 95441 w 409612"/>
                    <a:gd name="connsiteY2" fmla="*/ 31690 h 410084"/>
                    <a:gd name="connsiteX3" fmla="*/ 31375 w 409612"/>
                    <a:gd name="connsiteY3" fmla="*/ 314487 h 410084"/>
                    <a:gd name="connsiteX4" fmla="*/ 314172 w 409612"/>
                    <a:gd name="connsiteY4" fmla="*/ 378553 h 410084"/>
                    <a:gd name="connsiteX5" fmla="*/ 82498 w 409612"/>
                    <a:gd name="connsiteY5" fmla="*/ 282130 h 410084"/>
                    <a:gd name="connsiteX6" fmla="*/ 127150 w 409612"/>
                    <a:gd name="connsiteY6" fmla="*/ 82813 h 410084"/>
                    <a:gd name="connsiteX7" fmla="*/ 230045 w 409612"/>
                    <a:gd name="connsiteY7" fmla="*/ 63399 h 410084"/>
                    <a:gd name="connsiteX8" fmla="*/ 326468 w 409612"/>
                    <a:gd name="connsiteY8" fmla="*/ 128113 h 410084"/>
                    <a:gd name="connsiteX9" fmla="*/ 281815 w 409612"/>
                    <a:gd name="connsiteY9" fmla="*/ 327430 h 410084"/>
                    <a:gd name="connsiteX10" fmla="*/ 166626 w 409612"/>
                    <a:gd name="connsiteY10" fmla="*/ 344255 h 410084"/>
                    <a:gd name="connsiteX11" fmla="*/ 82498 w 409612"/>
                    <a:gd name="connsiteY11" fmla="*/ 282130 h 410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9612" h="410084">
                      <a:moveTo>
                        <a:pt x="314172" y="378553"/>
                      </a:moveTo>
                      <a:cubicBezTo>
                        <a:pt x="409301" y="318370"/>
                        <a:pt x="438422" y="192179"/>
                        <a:pt x="378238" y="95756"/>
                      </a:cubicBezTo>
                      <a:cubicBezTo>
                        <a:pt x="318055" y="-667"/>
                        <a:pt x="191864" y="-28494"/>
                        <a:pt x="95441" y="31690"/>
                      </a:cubicBezTo>
                      <a:cubicBezTo>
                        <a:pt x="312" y="91873"/>
                        <a:pt x="-28809" y="218064"/>
                        <a:pt x="31375" y="314487"/>
                      </a:cubicBezTo>
                      <a:cubicBezTo>
                        <a:pt x="92852" y="410263"/>
                        <a:pt x="219043" y="438737"/>
                        <a:pt x="314172" y="378553"/>
                      </a:cubicBezTo>
                      <a:close/>
                      <a:moveTo>
                        <a:pt x="82498" y="282130"/>
                      </a:moveTo>
                      <a:cubicBezTo>
                        <a:pt x="39787" y="214828"/>
                        <a:pt x="60496" y="125524"/>
                        <a:pt x="127150" y="82813"/>
                      </a:cubicBezTo>
                      <a:cubicBezTo>
                        <a:pt x="158860" y="62752"/>
                        <a:pt x="195747" y="56928"/>
                        <a:pt x="230045" y="63399"/>
                      </a:cubicBezTo>
                      <a:cubicBezTo>
                        <a:pt x="268873" y="69871"/>
                        <a:pt x="303818" y="91873"/>
                        <a:pt x="326468" y="128113"/>
                      </a:cubicBezTo>
                      <a:cubicBezTo>
                        <a:pt x="369178" y="195414"/>
                        <a:pt x="349117" y="284719"/>
                        <a:pt x="281815" y="327430"/>
                      </a:cubicBezTo>
                      <a:cubicBezTo>
                        <a:pt x="246223" y="350079"/>
                        <a:pt x="204806" y="354609"/>
                        <a:pt x="166626" y="344255"/>
                      </a:cubicBezTo>
                      <a:cubicBezTo>
                        <a:pt x="133622" y="335842"/>
                        <a:pt x="103206" y="313840"/>
                        <a:pt x="82498" y="282130"/>
                      </a:cubicBezTo>
                      <a:close/>
                    </a:path>
                  </a:pathLst>
                </a:custGeom>
                <a:grpFill/>
                <a:ln w="641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9" name="Graphic 2">
                  <a:extLst>
                    <a:ext uri="{FF2B5EF4-FFF2-40B4-BE49-F238E27FC236}">
                      <a16:creationId xmlns:a16="http://schemas.microsoft.com/office/drawing/2014/main" id="{12DAA1AD-FA1C-EAB6-BC68-439961A7120B}"/>
                    </a:ext>
                  </a:extLst>
                </p:cNvPr>
                <p:cNvSpPr/>
                <p:nvPr/>
              </p:nvSpPr>
              <p:spPr>
                <a:xfrm>
                  <a:off x="1053582" y="2237284"/>
                  <a:ext cx="187600" cy="191718"/>
                </a:xfrm>
                <a:custGeom>
                  <a:avLst/>
                  <a:gdLst>
                    <a:gd name="connsiteX0" fmla="*/ 10285 w 187600"/>
                    <a:gd name="connsiteY0" fmla="*/ 127485 h 191718"/>
                    <a:gd name="connsiteX1" fmla="*/ 132594 w 187600"/>
                    <a:gd name="connsiteY1" fmla="*/ 0 h 191718"/>
                    <a:gd name="connsiteX2" fmla="*/ 187600 w 187600"/>
                    <a:gd name="connsiteY2" fmla="*/ 52418 h 191718"/>
                    <a:gd name="connsiteX3" fmla="*/ 64645 w 187600"/>
                    <a:gd name="connsiteY3" fmla="*/ 179903 h 191718"/>
                    <a:gd name="connsiteX4" fmla="*/ 11580 w 187600"/>
                    <a:gd name="connsiteY4" fmla="*/ 181197 h 191718"/>
                    <a:gd name="connsiteX5" fmla="*/ 10285 w 187600"/>
                    <a:gd name="connsiteY5" fmla="*/ 127485 h 191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600" h="191718">
                      <a:moveTo>
                        <a:pt x="10285" y="127485"/>
                      </a:moveTo>
                      <a:lnTo>
                        <a:pt x="132594" y="0"/>
                      </a:lnTo>
                      <a:lnTo>
                        <a:pt x="187600" y="52418"/>
                      </a:lnTo>
                      <a:lnTo>
                        <a:pt x="64645" y="179903"/>
                      </a:lnTo>
                      <a:cubicBezTo>
                        <a:pt x="49761" y="195434"/>
                        <a:pt x="25817" y="195434"/>
                        <a:pt x="11580" y="181197"/>
                      </a:cubicBezTo>
                      <a:cubicBezTo>
                        <a:pt x="-3304" y="166960"/>
                        <a:pt x="-3952" y="143017"/>
                        <a:pt x="10285" y="127485"/>
                      </a:cubicBezTo>
                      <a:close/>
                    </a:path>
                  </a:pathLst>
                </a:custGeom>
                <a:grpFill/>
                <a:ln w="641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sp>
            <p:nvSpPr>
              <p:cNvPr id="23" name="Freeform 196">
                <a:extLst>
                  <a:ext uri="{FF2B5EF4-FFF2-40B4-BE49-F238E27FC236}">
                    <a16:creationId xmlns:a16="http://schemas.microsoft.com/office/drawing/2014/main" id="{A9A7FF61-4D21-DAC4-26AD-1DC666A26E94}"/>
                  </a:ext>
                </a:extLst>
              </p:cNvPr>
              <p:cNvSpPr>
                <a:spLocks/>
              </p:cNvSpPr>
              <p:nvPr/>
            </p:nvSpPr>
            <p:spPr bwMode="auto">
              <a:xfrm>
                <a:off x="11256963" y="3171825"/>
                <a:ext cx="330200" cy="220662"/>
              </a:xfrm>
              <a:custGeom>
                <a:avLst/>
                <a:gdLst>
                  <a:gd name="T0" fmla="*/ 118 w 224"/>
                  <a:gd name="T1" fmla="*/ 134 h 150"/>
                  <a:gd name="T2" fmla="*/ 198 w 224"/>
                  <a:gd name="T3" fmla="*/ 54 h 150"/>
                  <a:gd name="T4" fmla="*/ 224 w 224"/>
                  <a:gd name="T5" fmla="*/ 58 h 150"/>
                  <a:gd name="T6" fmla="*/ 224 w 224"/>
                  <a:gd name="T7" fmla="*/ 0 h 150"/>
                  <a:gd name="T8" fmla="*/ 0 w 224"/>
                  <a:gd name="T9" fmla="*/ 0 h 150"/>
                  <a:gd name="T10" fmla="*/ 0 w 224"/>
                  <a:gd name="T11" fmla="*/ 150 h 150"/>
                  <a:gd name="T12" fmla="*/ 119 w 224"/>
                  <a:gd name="T13" fmla="*/ 150 h 150"/>
                  <a:gd name="T14" fmla="*/ 118 w 224"/>
                  <a:gd name="T15" fmla="*/ 134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4" h="150">
                    <a:moveTo>
                      <a:pt x="118" y="134"/>
                    </a:moveTo>
                    <a:cubicBezTo>
                      <a:pt x="118" y="89"/>
                      <a:pt x="153" y="54"/>
                      <a:pt x="198" y="54"/>
                    </a:cubicBezTo>
                    <a:cubicBezTo>
                      <a:pt x="207" y="54"/>
                      <a:pt x="216" y="55"/>
                      <a:pt x="224" y="58"/>
                    </a:cubicBezTo>
                    <a:cubicBezTo>
                      <a:pt x="224" y="0"/>
                      <a:pt x="224" y="0"/>
                      <a:pt x="224" y="0"/>
                    </a:cubicBezTo>
                    <a:cubicBezTo>
                      <a:pt x="0" y="0"/>
                      <a:pt x="0" y="0"/>
                      <a:pt x="0" y="0"/>
                    </a:cubicBezTo>
                    <a:cubicBezTo>
                      <a:pt x="0" y="150"/>
                      <a:pt x="0" y="150"/>
                      <a:pt x="0" y="150"/>
                    </a:cubicBezTo>
                    <a:cubicBezTo>
                      <a:pt x="119" y="150"/>
                      <a:pt x="119" y="150"/>
                      <a:pt x="119" y="150"/>
                    </a:cubicBezTo>
                    <a:cubicBezTo>
                      <a:pt x="118" y="144"/>
                      <a:pt x="118" y="139"/>
                      <a:pt x="118" y="134"/>
                    </a:cubicBezTo>
                    <a:close/>
                  </a:path>
                </a:pathLst>
              </a:custGeom>
              <a:grpFill/>
              <a:ln w="6548"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2" name="Rectangle 198">
                <a:extLst>
                  <a:ext uri="{FF2B5EF4-FFF2-40B4-BE49-F238E27FC236}">
                    <a16:creationId xmlns:a16="http://schemas.microsoft.com/office/drawing/2014/main" id="{BCBD8D3A-600E-7115-A6FB-4C69D16FAFE9}"/>
                  </a:ext>
                </a:extLst>
              </p:cNvPr>
              <p:cNvSpPr>
                <a:spLocks noChangeArrowheads="1"/>
              </p:cNvSpPr>
              <p:nvPr/>
            </p:nvSpPr>
            <p:spPr bwMode="auto">
              <a:xfrm>
                <a:off x="11320463" y="3298825"/>
                <a:ext cx="31750" cy="61912"/>
              </a:xfrm>
              <a:prstGeom prst="rect">
                <a:avLst/>
              </a:prstGeom>
              <a:solidFill>
                <a:schemeClr val="accent3"/>
              </a:solidFill>
              <a:ln w="6548"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3" name="Rectangle 199">
                <a:extLst>
                  <a:ext uri="{FF2B5EF4-FFF2-40B4-BE49-F238E27FC236}">
                    <a16:creationId xmlns:a16="http://schemas.microsoft.com/office/drawing/2014/main" id="{3EB9F8A5-0FC4-E8A1-9D59-14A901F9F021}"/>
                  </a:ext>
                </a:extLst>
              </p:cNvPr>
              <p:cNvSpPr>
                <a:spLocks noChangeArrowheads="1"/>
              </p:cNvSpPr>
              <p:nvPr/>
            </p:nvSpPr>
            <p:spPr bwMode="auto">
              <a:xfrm>
                <a:off x="11383963" y="3203575"/>
                <a:ext cx="31750" cy="157162"/>
              </a:xfrm>
              <a:prstGeom prst="rect">
                <a:avLst/>
              </a:prstGeom>
              <a:solidFill>
                <a:schemeClr val="accent3"/>
              </a:solidFill>
              <a:ln w="6548"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4" name="Freeform 201">
                <a:extLst>
                  <a:ext uri="{FF2B5EF4-FFF2-40B4-BE49-F238E27FC236}">
                    <a16:creationId xmlns:a16="http://schemas.microsoft.com/office/drawing/2014/main" id="{B1B2281A-0114-AB16-17DF-1F7EC4906627}"/>
                  </a:ext>
                </a:extLst>
              </p:cNvPr>
              <p:cNvSpPr>
                <a:spLocks/>
              </p:cNvSpPr>
              <p:nvPr/>
            </p:nvSpPr>
            <p:spPr bwMode="auto">
              <a:xfrm>
                <a:off x="11445875" y="3235325"/>
                <a:ext cx="33338" cy="74612"/>
              </a:xfrm>
              <a:custGeom>
                <a:avLst/>
                <a:gdLst>
                  <a:gd name="T0" fmla="*/ 0 w 22"/>
                  <a:gd name="T1" fmla="*/ 0 h 51"/>
                  <a:gd name="T2" fmla="*/ 0 w 22"/>
                  <a:gd name="T3" fmla="*/ 51 h 51"/>
                  <a:gd name="T4" fmla="*/ 22 w 22"/>
                  <a:gd name="T5" fmla="*/ 27 h 51"/>
                  <a:gd name="T6" fmla="*/ 22 w 22"/>
                  <a:gd name="T7" fmla="*/ 0 h 51"/>
                  <a:gd name="T8" fmla="*/ 0 w 22"/>
                  <a:gd name="T9" fmla="*/ 0 h 51"/>
                </a:gdLst>
                <a:ahLst/>
                <a:cxnLst>
                  <a:cxn ang="0">
                    <a:pos x="T0" y="T1"/>
                  </a:cxn>
                  <a:cxn ang="0">
                    <a:pos x="T2" y="T3"/>
                  </a:cxn>
                  <a:cxn ang="0">
                    <a:pos x="T4" y="T5"/>
                  </a:cxn>
                  <a:cxn ang="0">
                    <a:pos x="T6" y="T7"/>
                  </a:cxn>
                  <a:cxn ang="0">
                    <a:pos x="T8" y="T9"/>
                  </a:cxn>
                </a:cxnLst>
                <a:rect l="0" t="0" r="r" b="b"/>
                <a:pathLst>
                  <a:path w="22" h="51">
                    <a:moveTo>
                      <a:pt x="0" y="0"/>
                    </a:moveTo>
                    <a:cubicBezTo>
                      <a:pt x="0" y="51"/>
                      <a:pt x="0" y="51"/>
                      <a:pt x="0" y="51"/>
                    </a:cubicBezTo>
                    <a:cubicBezTo>
                      <a:pt x="6" y="41"/>
                      <a:pt x="13" y="33"/>
                      <a:pt x="22" y="27"/>
                    </a:cubicBezTo>
                    <a:cubicBezTo>
                      <a:pt x="22" y="0"/>
                      <a:pt x="22" y="0"/>
                      <a:pt x="22" y="0"/>
                    </a:cubicBezTo>
                    <a:lnTo>
                      <a:pt x="0" y="0"/>
                    </a:lnTo>
                    <a:close/>
                  </a:path>
                </a:pathLst>
              </a:custGeom>
              <a:solidFill>
                <a:schemeClr val="accent3"/>
              </a:solidFill>
              <a:ln w="6548"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71" name="Group 70">
            <a:extLst>
              <a:ext uri="{FF2B5EF4-FFF2-40B4-BE49-F238E27FC236}">
                <a16:creationId xmlns:a16="http://schemas.microsoft.com/office/drawing/2014/main" id="{010F9DE2-FA15-022E-203A-9D187B0DA172}"/>
              </a:ext>
              <a:ext uri="{C183D7F6-B498-43B3-948B-1728B52AA6E4}">
                <adec:decorative xmlns:adec="http://schemas.microsoft.com/office/drawing/2017/decorative" val="1"/>
              </a:ext>
            </a:extLst>
          </p:cNvPr>
          <p:cNvGrpSpPr/>
          <p:nvPr/>
        </p:nvGrpSpPr>
        <p:grpSpPr>
          <a:xfrm>
            <a:off x="5796231" y="1415251"/>
            <a:ext cx="602584" cy="602584"/>
            <a:chOff x="5796231" y="1737979"/>
            <a:chExt cx="602584" cy="602584"/>
          </a:xfrm>
        </p:grpSpPr>
        <p:sp>
          <p:nvSpPr>
            <p:cNvPr id="55" name="Oval 54">
              <a:extLst>
                <a:ext uri="{FF2B5EF4-FFF2-40B4-BE49-F238E27FC236}">
                  <a16:creationId xmlns:a16="http://schemas.microsoft.com/office/drawing/2014/main" id="{F33BF291-5DAF-D23C-4EE3-F965B1359C25}"/>
                </a:ext>
              </a:extLst>
            </p:cNvPr>
            <p:cNvSpPr/>
            <p:nvPr/>
          </p:nvSpPr>
          <p:spPr bwMode="auto">
            <a:xfrm>
              <a:off x="5796231" y="1737979"/>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40" name="Group 39">
              <a:extLst>
                <a:ext uri="{FF2B5EF4-FFF2-40B4-BE49-F238E27FC236}">
                  <a16:creationId xmlns:a16="http://schemas.microsoft.com/office/drawing/2014/main" id="{17B00A12-6958-020D-742D-884E317B24DF}"/>
                </a:ext>
              </a:extLst>
            </p:cNvPr>
            <p:cNvGrpSpPr/>
            <p:nvPr/>
          </p:nvGrpSpPr>
          <p:grpSpPr>
            <a:xfrm>
              <a:off x="5956745" y="1858415"/>
              <a:ext cx="281556" cy="347804"/>
              <a:chOff x="10721132" y="3525102"/>
              <a:chExt cx="359786" cy="444441"/>
            </a:xfrm>
            <a:solidFill>
              <a:schemeClr val="bg1"/>
            </a:solidFill>
          </p:grpSpPr>
          <p:sp>
            <p:nvSpPr>
              <p:cNvPr id="41" name="Freeform: Shape 40">
                <a:extLst>
                  <a:ext uri="{FF2B5EF4-FFF2-40B4-BE49-F238E27FC236}">
                    <a16:creationId xmlns:a16="http://schemas.microsoft.com/office/drawing/2014/main" id="{C6984642-0218-C017-9998-9A9B2322005C}"/>
                  </a:ext>
                </a:extLst>
              </p:cNvPr>
              <p:cNvSpPr/>
              <p:nvPr/>
            </p:nvSpPr>
            <p:spPr>
              <a:xfrm>
                <a:off x="10721132" y="3525102"/>
                <a:ext cx="359786" cy="444441"/>
              </a:xfrm>
              <a:custGeom>
                <a:avLst/>
                <a:gdLst>
                  <a:gd name="connsiteX0" fmla="*/ 97900 w 359786"/>
                  <a:gd name="connsiteY0" fmla="*/ 0 h 444441"/>
                  <a:gd name="connsiteX1" fmla="*/ 143191 w 359786"/>
                  <a:gd name="connsiteY1" fmla="*/ 0 h 444441"/>
                  <a:gd name="connsiteX2" fmla="*/ 143191 w 359786"/>
                  <a:gd name="connsiteY2" fmla="*/ 157248 h 444441"/>
                  <a:gd name="connsiteX3" fmla="*/ 138746 w 359786"/>
                  <a:gd name="connsiteY3" fmla="*/ 172909 h 444441"/>
                  <a:gd name="connsiteX4" fmla="*/ 4355 w 359786"/>
                  <a:gd name="connsiteY4" fmla="*/ 406135 h 444441"/>
                  <a:gd name="connsiteX5" fmla="*/ 30387 w 359786"/>
                  <a:gd name="connsiteY5" fmla="*/ 451849 h 444441"/>
                  <a:gd name="connsiteX6" fmla="*/ 347211 w 359786"/>
                  <a:gd name="connsiteY6" fmla="*/ 451849 h 444441"/>
                  <a:gd name="connsiteX7" fmla="*/ 373030 w 359786"/>
                  <a:gd name="connsiteY7" fmla="*/ 406346 h 444441"/>
                  <a:gd name="connsiteX8" fmla="*/ 238428 w 359786"/>
                  <a:gd name="connsiteY8" fmla="*/ 172909 h 444441"/>
                  <a:gd name="connsiteX9" fmla="*/ 233984 w 359786"/>
                  <a:gd name="connsiteY9" fmla="*/ 157248 h 444441"/>
                  <a:gd name="connsiteX10" fmla="*/ 233984 w 359786"/>
                  <a:gd name="connsiteY10" fmla="*/ 0 h 444441"/>
                  <a:gd name="connsiteX11" fmla="*/ 279486 w 359786"/>
                  <a:gd name="connsiteY11" fmla="*/ 0 h 444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9786" h="444441">
                    <a:moveTo>
                      <a:pt x="97900" y="0"/>
                    </a:moveTo>
                    <a:cubicBezTo>
                      <a:pt x="143191" y="0"/>
                      <a:pt x="143191" y="0"/>
                      <a:pt x="143191" y="0"/>
                    </a:cubicBezTo>
                    <a:cubicBezTo>
                      <a:pt x="143191" y="157248"/>
                      <a:pt x="143191" y="157248"/>
                      <a:pt x="143191" y="157248"/>
                    </a:cubicBezTo>
                    <a:cubicBezTo>
                      <a:pt x="143191" y="162750"/>
                      <a:pt x="141709" y="168253"/>
                      <a:pt x="138746" y="172909"/>
                    </a:cubicBezTo>
                    <a:cubicBezTo>
                      <a:pt x="4355" y="406135"/>
                      <a:pt x="4355" y="406135"/>
                      <a:pt x="4355" y="406135"/>
                    </a:cubicBezTo>
                    <a:cubicBezTo>
                      <a:pt x="-7708" y="426240"/>
                      <a:pt x="6683" y="451849"/>
                      <a:pt x="30387" y="451849"/>
                    </a:cubicBezTo>
                    <a:cubicBezTo>
                      <a:pt x="347211" y="451849"/>
                      <a:pt x="347211" y="451849"/>
                      <a:pt x="347211" y="451849"/>
                    </a:cubicBezTo>
                    <a:cubicBezTo>
                      <a:pt x="370702" y="451849"/>
                      <a:pt x="385094" y="426452"/>
                      <a:pt x="373030" y="406346"/>
                    </a:cubicBezTo>
                    <a:cubicBezTo>
                      <a:pt x="238428" y="172909"/>
                      <a:pt x="238428" y="172909"/>
                      <a:pt x="238428" y="172909"/>
                    </a:cubicBezTo>
                    <a:cubicBezTo>
                      <a:pt x="235465" y="168041"/>
                      <a:pt x="233984" y="162750"/>
                      <a:pt x="233984" y="157248"/>
                    </a:cubicBezTo>
                    <a:cubicBezTo>
                      <a:pt x="233984" y="0"/>
                      <a:pt x="233984" y="0"/>
                      <a:pt x="233984" y="0"/>
                    </a:cubicBezTo>
                    <a:cubicBezTo>
                      <a:pt x="279486" y="0"/>
                      <a:pt x="279486" y="0"/>
                      <a:pt x="279486" y="0"/>
                    </a:cubicBezTo>
                  </a:path>
                </a:pathLst>
              </a:custGeom>
              <a:grpFill/>
              <a:ln w="23653" cap="sq">
                <a:solidFill>
                  <a:schemeClr val="bg1"/>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3" name="Freeform: Shape 42">
                <a:extLst>
                  <a:ext uri="{FF2B5EF4-FFF2-40B4-BE49-F238E27FC236}">
                    <a16:creationId xmlns:a16="http://schemas.microsoft.com/office/drawing/2014/main" id="{CCAF69D4-4C48-74F6-AF5D-C99A7AA703E6}"/>
                  </a:ext>
                </a:extLst>
              </p:cNvPr>
              <p:cNvSpPr/>
              <p:nvPr/>
            </p:nvSpPr>
            <p:spPr>
              <a:xfrm>
                <a:off x="10734672" y="3763013"/>
                <a:ext cx="334370" cy="196688"/>
              </a:xfrm>
              <a:custGeom>
                <a:avLst/>
                <a:gdLst>
                  <a:gd name="connsiteX0" fmla="*/ 109934 w 359786"/>
                  <a:gd name="connsiteY0" fmla="*/ 0 h 211638"/>
                  <a:gd name="connsiteX1" fmla="*/ 4326 w 359786"/>
                  <a:gd name="connsiteY1" fmla="*/ 182856 h 211638"/>
                  <a:gd name="connsiteX2" fmla="*/ 30358 w 359786"/>
                  <a:gd name="connsiteY2" fmla="*/ 228570 h 211638"/>
                  <a:gd name="connsiteX3" fmla="*/ 347181 w 359786"/>
                  <a:gd name="connsiteY3" fmla="*/ 228570 h 211638"/>
                  <a:gd name="connsiteX4" fmla="*/ 373001 w 359786"/>
                  <a:gd name="connsiteY4" fmla="*/ 183067 h 211638"/>
                  <a:gd name="connsiteX5" fmla="*/ 272050 w 359786"/>
                  <a:gd name="connsiteY5" fmla="*/ 1270 h 211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786" h="211638">
                    <a:moveTo>
                      <a:pt x="109934" y="0"/>
                    </a:moveTo>
                    <a:cubicBezTo>
                      <a:pt x="-24668" y="233226"/>
                      <a:pt x="4326" y="182856"/>
                      <a:pt x="4326" y="182856"/>
                    </a:cubicBezTo>
                    <a:cubicBezTo>
                      <a:pt x="-7737" y="202961"/>
                      <a:pt x="6866" y="228570"/>
                      <a:pt x="30358" y="228570"/>
                    </a:cubicBezTo>
                    <a:cubicBezTo>
                      <a:pt x="347181" y="228570"/>
                      <a:pt x="347181" y="228570"/>
                      <a:pt x="347181" y="228570"/>
                    </a:cubicBezTo>
                    <a:cubicBezTo>
                      <a:pt x="370673" y="228570"/>
                      <a:pt x="384853" y="203385"/>
                      <a:pt x="373001" y="183067"/>
                    </a:cubicBezTo>
                    <a:cubicBezTo>
                      <a:pt x="279880" y="21587"/>
                      <a:pt x="272050" y="1270"/>
                      <a:pt x="272050" y="1270"/>
                    </a:cubicBezTo>
                  </a:path>
                </a:pathLst>
              </a:custGeom>
              <a:solidFill>
                <a:schemeClr val="accent3"/>
              </a:solidFill>
              <a:ln w="2105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25000" noProof="0">
                  <a:ln>
                    <a:noFill/>
                  </a:ln>
                  <a:solidFill>
                    <a:srgbClr val="000000"/>
                  </a:solidFill>
                  <a:effectLst/>
                  <a:uLnTx/>
                  <a:uFillTx/>
                </a:endParaRPr>
              </a:p>
            </p:txBody>
          </p:sp>
          <p:sp>
            <p:nvSpPr>
              <p:cNvPr id="44" name="Freeform: Shape 43">
                <a:extLst>
                  <a:ext uri="{FF2B5EF4-FFF2-40B4-BE49-F238E27FC236}">
                    <a16:creationId xmlns:a16="http://schemas.microsoft.com/office/drawing/2014/main" id="{F681CD04-1A54-8BB0-A2AB-D9707E95F2CE}"/>
                  </a:ext>
                </a:extLst>
              </p:cNvPr>
              <p:cNvSpPr/>
              <p:nvPr/>
            </p:nvSpPr>
            <p:spPr>
              <a:xfrm>
                <a:off x="10864322" y="3525102"/>
                <a:ext cx="84656" cy="21164"/>
              </a:xfrm>
              <a:custGeom>
                <a:avLst/>
                <a:gdLst>
                  <a:gd name="connsiteX0" fmla="*/ 0 w 84655"/>
                  <a:gd name="connsiteY0" fmla="*/ 0 h 0"/>
                  <a:gd name="connsiteX1" fmla="*/ 90793 w 84655"/>
                  <a:gd name="connsiteY1" fmla="*/ 0 h 0"/>
                </a:gdLst>
                <a:ahLst/>
                <a:cxnLst>
                  <a:cxn ang="0">
                    <a:pos x="connsiteX0" y="connsiteY0"/>
                  </a:cxn>
                  <a:cxn ang="0">
                    <a:pos x="connsiteX1" y="connsiteY1"/>
                  </a:cxn>
                </a:cxnLst>
                <a:rect l="l" t="t" r="r" b="b"/>
                <a:pathLst>
                  <a:path w="84655">
                    <a:moveTo>
                      <a:pt x="0" y="0"/>
                    </a:moveTo>
                    <a:lnTo>
                      <a:pt x="90793" y="0"/>
                    </a:lnTo>
                  </a:path>
                </a:pathLst>
              </a:custGeom>
              <a:grpFill/>
              <a:ln w="23653" cap="sq">
                <a:solidFill>
                  <a:schemeClr val="bg1"/>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72" name="Group 71">
            <a:extLst>
              <a:ext uri="{FF2B5EF4-FFF2-40B4-BE49-F238E27FC236}">
                <a16:creationId xmlns:a16="http://schemas.microsoft.com/office/drawing/2014/main" id="{E767DAAD-34E1-BE5F-4812-FC8E233F8ED3}"/>
              </a:ext>
              <a:ext uri="{C183D7F6-B498-43B3-948B-1728B52AA6E4}">
                <adec:decorative xmlns:adec="http://schemas.microsoft.com/office/drawing/2017/decorative" val="1"/>
              </a:ext>
            </a:extLst>
          </p:cNvPr>
          <p:cNvGrpSpPr/>
          <p:nvPr/>
        </p:nvGrpSpPr>
        <p:grpSpPr>
          <a:xfrm>
            <a:off x="8047941" y="2730386"/>
            <a:ext cx="602584" cy="602584"/>
            <a:chOff x="8047941" y="3053114"/>
            <a:chExt cx="602584" cy="602584"/>
          </a:xfrm>
        </p:grpSpPr>
        <p:sp>
          <p:nvSpPr>
            <p:cNvPr id="60" name="Oval 59">
              <a:extLst>
                <a:ext uri="{FF2B5EF4-FFF2-40B4-BE49-F238E27FC236}">
                  <a16:creationId xmlns:a16="http://schemas.microsoft.com/office/drawing/2014/main" id="{65102091-82E7-6F56-9837-108C9017F687}"/>
                </a:ext>
              </a:extLst>
            </p:cNvPr>
            <p:cNvSpPr/>
            <p:nvPr/>
          </p:nvSpPr>
          <p:spPr bwMode="auto">
            <a:xfrm>
              <a:off x="8047941" y="3053114"/>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10" name="Group 9">
              <a:extLst>
                <a:ext uri="{FF2B5EF4-FFF2-40B4-BE49-F238E27FC236}">
                  <a16:creationId xmlns:a16="http://schemas.microsoft.com/office/drawing/2014/main" id="{3025E520-3CF2-D893-8C0E-ACCFBEEE3DBA}"/>
                </a:ext>
              </a:extLst>
            </p:cNvPr>
            <p:cNvGrpSpPr/>
            <p:nvPr/>
          </p:nvGrpSpPr>
          <p:grpSpPr>
            <a:xfrm>
              <a:off x="8164995" y="3171734"/>
              <a:ext cx="368477" cy="365344"/>
              <a:chOff x="6385506" y="2929036"/>
              <a:chExt cx="578005" cy="573091"/>
            </a:xfrm>
            <a:solidFill>
              <a:schemeClr val="bg1"/>
            </a:solidFill>
          </p:grpSpPr>
          <p:sp>
            <p:nvSpPr>
              <p:cNvPr id="11" name="Graphic 3">
                <a:extLst>
                  <a:ext uri="{FF2B5EF4-FFF2-40B4-BE49-F238E27FC236}">
                    <a16:creationId xmlns:a16="http://schemas.microsoft.com/office/drawing/2014/main" id="{5A638D56-FB87-EEDC-3C4A-306BEDA2F8A1}"/>
                  </a:ext>
                </a:extLst>
              </p:cNvPr>
              <p:cNvSpPr/>
              <p:nvPr/>
            </p:nvSpPr>
            <p:spPr>
              <a:xfrm>
                <a:off x="6385506" y="3112388"/>
                <a:ext cx="386074" cy="389739"/>
              </a:xfrm>
              <a:custGeom>
                <a:avLst/>
                <a:gdLst>
                  <a:gd name="connsiteX0" fmla="*/ 343869 w 386074"/>
                  <a:gd name="connsiteY0" fmla="*/ 92329 h 389739"/>
                  <a:gd name="connsiteX1" fmla="*/ 315020 w 386074"/>
                  <a:gd name="connsiteY1" fmla="*/ 100482 h 389739"/>
                  <a:gd name="connsiteX2" fmla="*/ 295578 w 386074"/>
                  <a:gd name="connsiteY2" fmla="*/ 81040 h 389739"/>
                  <a:gd name="connsiteX3" fmla="*/ 264847 w 386074"/>
                  <a:gd name="connsiteY3" fmla="*/ 60971 h 389739"/>
                  <a:gd name="connsiteX4" fmla="*/ 267983 w 386074"/>
                  <a:gd name="connsiteY4" fmla="*/ 28359 h 389739"/>
                  <a:gd name="connsiteX5" fmla="*/ 251049 w 386074"/>
                  <a:gd name="connsiteY5" fmla="*/ 7035 h 389739"/>
                  <a:gd name="connsiteX6" fmla="*/ 187079 w 386074"/>
                  <a:gd name="connsiteY6" fmla="*/ 137 h 389739"/>
                  <a:gd name="connsiteX7" fmla="*/ 165756 w 386074"/>
                  <a:gd name="connsiteY7" fmla="*/ 17070 h 389739"/>
                  <a:gd name="connsiteX8" fmla="*/ 162620 w 386074"/>
                  <a:gd name="connsiteY8" fmla="*/ 49682 h 389739"/>
                  <a:gd name="connsiteX9" fmla="*/ 123736 w 386074"/>
                  <a:gd name="connsiteY9" fmla="*/ 65361 h 389739"/>
                  <a:gd name="connsiteX10" fmla="*/ 96768 w 386074"/>
                  <a:gd name="connsiteY10" fmla="*/ 42783 h 389739"/>
                  <a:gd name="connsiteX11" fmla="*/ 69173 w 386074"/>
                  <a:gd name="connsiteY11" fmla="*/ 45292 h 389739"/>
                  <a:gd name="connsiteX12" fmla="*/ 27780 w 386074"/>
                  <a:gd name="connsiteY12" fmla="*/ 94211 h 389739"/>
                  <a:gd name="connsiteX13" fmla="*/ 30289 w 386074"/>
                  <a:gd name="connsiteY13" fmla="*/ 121806 h 389739"/>
                  <a:gd name="connsiteX14" fmla="*/ 57257 w 386074"/>
                  <a:gd name="connsiteY14" fmla="*/ 144383 h 389739"/>
                  <a:gd name="connsiteX15" fmla="*/ 48477 w 386074"/>
                  <a:gd name="connsiteY15" fmla="*/ 188285 h 389739"/>
                  <a:gd name="connsiteX16" fmla="*/ 13983 w 386074"/>
                  <a:gd name="connsiteY16" fmla="*/ 198319 h 389739"/>
                  <a:gd name="connsiteX17" fmla="*/ 812 w 386074"/>
                  <a:gd name="connsiteY17" fmla="*/ 222151 h 389739"/>
                  <a:gd name="connsiteX18" fmla="*/ 18373 w 386074"/>
                  <a:gd name="connsiteY18" fmla="*/ 283613 h 389739"/>
                  <a:gd name="connsiteX19" fmla="*/ 42205 w 386074"/>
                  <a:gd name="connsiteY19" fmla="*/ 296783 h 389739"/>
                  <a:gd name="connsiteX20" fmla="*/ 77953 w 386074"/>
                  <a:gd name="connsiteY20" fmla="*/ 286749 h 389739"/>
                  <a:gd name="connsiteX21" fmla="*/ 101785 w 386074"/>
                  <a:gd name="connsiteY21" fmla="*/ 311835 h 389739"/>
                  <a:gd name="connsiteX22" fmla="*/ 121854 w 386074"/>
                  <a:gd name="connsiteY22" fmla="*/ 326260 h 389739"/>
                  <a:gd name="connsiteX23" fmla="*/ 118091 w 386074"/>
                  <a:gd name="connsiteY23" fmla="*/ 361381 h 389739"/>
                  <a:gd name="connsiteX24" fmla="*/ 135025 w 386074"/>
                  <a:gd name="connsiteY24" fmla="*/ 382704 h 389739"/>
                  <a:gd name="connsiteX25" fmla="*/ 198995 w 386074"/>
                  <a:gd name="connsiteY25" fmla="*/ 389603 h 389739"/>
                  <a:gd name="connsiteX26" fmla="*/ 220318 w 386074"/>
                  <a:gd name="connsiteY26" fmla="*/ 372670 h 389739"/>
                  <a:gd name="connsiteX27" fmla="*/ 223454 w 386074"/>
                  <a:gd name="connsiteY27" fmla="*/ 346329 h 389739"/>
                  <a:gd name="connsiteX28" fmla="*/ 274254 w 386074"/>
                  <a:gd name="connsiteY28" fmla="*/ 328141 h 389739"/>
                  <a:gd name="connsiteX29" fmla="*/ 293069 w 386074"/>
                  <a:gd name="connsiteY29" fmla="*/ 343820 h 389739"/>
                  <a:gd name="connsiteX30" fmla="*/ 320664 w 386074"/>
                  <a:gd name="connsiteY30" fmla="*/ 341312 h 389739"/>
                  <a:gd name="connsiteX31" fmla="*/ 362057 w 386074"/>
                  <a:gd name="connsiteY31" fmla="*/ 292393 h 389739"/>
                  <a:gd name="connsiteX32" fmla="*/ 359548 w 386074"/>
                  <a:gd name="connsiteY32" fmla="*/ 264798 h 389739"/>
                  <a:gd name="connsiteX33" fmla="*/ 340733 w 386074"/>
                  <a:gd name="connsiteY33" fmla="*/ 249119 h 389739"/>
                  <a:gd name="connsiteX34" fmla="*/ 349514 w 386074"/>
                  <a:gd name="connsiteY34" fmla="*/ 198319 h 389739"/>
                  <a:gd name="connsiteX35" fmla="*/ 372091 w 386074"/>
                  <a:gd name="connsiteY35" fmla="*/ 192048 h 389739"/>
                  <a:gd name="connsiteX36" fmla="*/ 385262 w 386074"/>
                  <a:gd name="connsiteY36" fmla="*/ 168216 h 389739"/>
                  <a:gd name="connsiteX37" fmla="*/ 367701 w 386074"/>
                  <a:gd name="connsiteY37" fmla="*/ 106754 h 389739"/>
                  <a:gd name="connsiteX38" fmla="*/ 343869 w 386074"/>
                  <a:gd name="connsiteY38" fmla="*/ 92329 h 389739"/>
                  <a:gd name="connsiteX39" fmla="*/ 255439 w 386074"/>
                  <a:gd name="connsiteY39" fmla="*/ 246611 h 389739"/>
                  <a:gd name="connsiteX40" fmla="*/ 141296 w 386074"/>
                  <a:gd name="connsiteY40" fmla="*/ 256645 h 389739"/>
                  <a:gd name="connsiteX41" fmla="*/ 131262 w 386074"/>
                  <a:gd name="connsiteY41" fmla="*/ 142502 h 389739"/>
                  <a:gd name="connsiteX42" fmla="*/ 245405 w 386074"/>
                  <a:gd name="connsiteY42" fmla="*/ 132467 h 389739"/>
                  <a:gd name="connsiteX43" fmla="*/ 255439 w 386074"/>
                  <a:gd name="connsiteY43" fmla="*/ 246611 h 38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86074" h="389739">
                    <a:moveTo>
                      <a:pt x="343869" y="92329"/>
                    </a:moveTo>
                    <a:lnTo>
                      <a:pt x="315020" y="100482"/>
                    </a:lnTo>
                    <a:cubicBezTo>
                      <a:pt x="309375" y="93583"/>
                      <a:pt x="302477" y="87312"/>
                      <a:pt x="295578" y="81040"/>
                    </a:cubicBezTo>
                    <a:cubicBezTo>
                      <a:pt x="285543" y="72887"/>
                      <a:pt x="275509" y="66615"/>
                      <a:pt x="264847" y="60971"/>
                    </a:cubicBezTo>
                    <a:lnTo>
                      <a:pt x="267983" y="28359"/>
                    </a:lnTo>
                    <a:cubicBezTo>
                      <a:pt x="269237" y="17697"/>
                      <a:pt x="261711" y="8290"/>
                      <a:pt x="251049" y="7035"/>
                    </a:cubicBezTo>
                    <a:lnTo>
                      <a:pt x="187079" y="137"/>
                    </a:lnTo>
                    <a:cubicBezTo>
                      <a:pt x="176417" y="-1118"/>
                      <a:pt x="167010" y="6408"/>
                      <a:pt x="165756" y="17070"/>
                    </a:cubicBezTo>
                    <a:lnTo>
                      <a:pt x="162620" y="49682"/>
                    </a:lnTo>
                    <a:cubicBezTo>
                      <a:pt x="148822" y="52818"/>
                      <a:pt x="136279" y="58462"/>
                      <a:pt x="123736" y="65361"/>
                    </a:cubicBezTo>
                    <a:lnTo>
                      <a:pt x="96768" y="42783"/>
                    </a:lnTo>
                    <a:cubicBezTo>
                      <a:pt x="88615" y="35885"/>
                      <a:pt x="76072" y="37139"/>
                      <a:pt x="69173" y="45292"/>
                    </a:cubicBezTo>
                    <a:lnTo>
                      <a:pt x="27780" y="94211"/>
                    </a:lnTo>
                    <a:cubicBezTo>
                      <a:pt x="20881" y="102364"/>
                      <a:pt x="22136" y="114907"/>
                      <a:pt x="30289" y="121806"/>
                    </a:cubicBezTo>
                    <a:lnTo>
                      <a:pt x="57257" y="144383"/>
                    </a:lnTo>
                    <a:cubicBezTo>
                      <a:pt x="51612" y="158808"/>
                      <a:pt x="49104" y="173233"/>
                      <a:pt x="48477" y="188285"/>
                    </a:cubicBezTo>
                    <a:lnTo>
                      <a:pt x="13983" y="198319"/>
                    </a:lnTo>
                    <a:cubicBezTo>
                      <a:pt x="3948" y="201455"/>
                      <a:pt x="-2324" y="212117"/>
                      <a:pt x="812" y="222151"/>
                    </a:cubicBezTo>
                    <a:lnTo>
                      <a:pt x="18373" y="283613"/>
                    </a:lnTo>
                    <a:cubicBezTo>
                      <a:pt x="21509" y="293648"/>
                      <a:pt x="32170" y="299919"/>
                      <a:pt x="42205" y="296783"/>
                    </a:cubicBezTo>
                    <a:lnTo>
                      <a:pt x="77953" y="286749"/>
                    </a:lnTo>
                    <a:cubicBezTo>
                      <a:pt x="84852" y="295529"/>
                      <a:pt x="92378" y="303682"/>
                      <a:pt x="101785" y="311835"/>
                    </a:cubicBezTo>
                    <a:cubicBezTo>
                      <a:pt x="108057" y="317480"/>
                      <a:pt x="114328" y="321870"/>
                      <a:pt x="121854" y="326260"/>
                    </a:cubicBezTo>
                    <a:lnTo>
                      <a:pt x="118091" y="361381"/>
                    </a:lnTo>
                    <a:cubicBezTo>
                      <a:pt x="116837" y="372043"/>
                      <a:pt x="124363" y="381450"/>
                      <a:pt x="135025" y="382704"/>
                    </a:cubicBezTo>
                    <a:lnTo>
                      <a:pt x="198995" y="389603"/>
                    </a:lnTo>
                    <a:cubicBezTo>
                      <a:pt x="209657" y="390858"/>
                      <a:pt x="219064" y="383332"/>
                      <a:pt x="220318" y="372670"/>
                    </a:cubicBezTo>
                    <a:lnTo>
                      <a:pt x="223454" y="346329"/>
                    </a:lnTo>
                    <a:cubicBezTo>
                      <a:pt x="241015" y="343193"/>
                      <a:pt x="258575" y="337549"/>
                      <a:pt x="274254" y="328141"/>
                    </a:cubicBezTo>
                    <a:lnTo>
                      <a:pt x="293069" y="343820"/>
                    </a:lnTo>
                    <a:cubicBezTo>
                      <a:pt x="301222" y="350719"/>
                      <a:pt x="313765" y="349465"/>
                      <a:pt x="320664" y="341312"/>
                    </a:cubicBezTo>
                    <a:lnTo>
                      <a:pt x="362057" y="292393"/>
                    </a:lnTo>
                    <a:cubicBezTo>
                      <a:pt x="368956" y="284240"/>
                      <a:pt x="367701" y="271697"/>
                      <a:pt x="359548" y="264798"/>
                    </a:cubicBezTo>
                    <a:lnTo>
                      <a:pt x="340733" y="249119"/>
                    </a:lnTo>
                    <a:cubicBezTo>
                      <a:pt x="346378" y="232813"/>
                      <a:pt x="349514" y="215880"/>
                      <a:pt x="349514" y="198319"/>
                    </a:cubicBezTo>
                    <a:lnTo>
                      <a:pt x="372091" y="192048"/>
                    </a:lnTo>
                    <a:cubicBezTo>
                      <a:pt x="382126" y="188912"/>
                      <a:pt x="388398" y="178250"/>
                      <a:pt x="385262" y="168216"/>
                    </a:cubicBezTo>
                    <a:lnTo>
                      <a:pt x="367701" y="106754"/>
                    </a:lnTo>
                    <a:cubicBezTo>
                      <a:pt x="365193" y="94838"/>
                      <a:pt x="353904" y="89193"/>
                      <a:pt x="343869" y="92329"/>
                    </a:cubicBezTo>
                    <a:close/>
                    <a:moveTo>
                      <a:pt x="255439" y="246611"/>
                    </a:moveTo>
                    <a:cubicBezTo>
                      <a:pt x="227217" y="281104"/>
                      <a:pt x="175790" y="285495"/>
                      <a:pt x="141296" y="256645"/>
                    </a:cubicBezTo>
                    <a:cubicBezTo>
                      <a:pt x="106802" y="228423"/>
                      <a:pt x="102412" y="176996"/>
                      <a:pt x="131262" y="142502"/>
                    </a:cubicBezTo>
                    <a:cubicBezTo>
                      <a:pt x="159484" y="108008"/>
                      <a:pt x="210911" y="103618"/>
                      <a:pt x="245405" y="132467"/>
                    </a:cubicBezTo>
                    <a:cubicBezTo>
                      <a:pt x="279272" y="161944"/>
                      <a:pt x="284289" y="212744"/>
                      <a:pt x="255439" y="246611"/>
                    </a:cubicBezTo>
                    <a:close/>
                  </a:path>
                </a:pathLst>
              </a:custGeom>
              <a:grpFill/>
              <a:ln w="626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0" name="Graphic 3">
                <a:extLst>
                  <a:ext uri="{FF2B5EF4-FFF2-40B4-BE49-F238E27FC236}">
                    <a16:creationId xmlns:a16="http://schemas.microsoft.com/office/drawing/2014/main" id="{A3BF4D3A-883C-3278-C9A2-36AF3D1D4664}"/>
                  </a:ext>
                </a:extLst>
              </p:cNvPr>
              <p:cNvSpPr/>
              <p:nvPr/>
            </p:nvSpPr>
            <p:spPr>
              <a:xfrm>
                <a:off x="6675453" y="2929036"/>
                <a:ext cx="288058" cy="275455"/>
              </a:xfrm>
              <a:custGeom>
                <a:avLst/>
                <a:gdLst>
                  <a:gd name="connsiteX0" fmla="*/ 274888 w 288058"/>
                  <a:gd name="connsiteY0" fmla="*/ 117345 h 275455"/>
                  <a:gd name="connsiteX1" fmla="*/ 253564 w 288058"/>
                  <a:gd name="connsiteY1" fmla="*/ 114209 h 275455"/>
                  <a:gd name="connsiteX2" fmla="*/ 247293 w 288058"/>
                  <a:gd name="connsiteY2" fmla="*/ 95394 h 275455"/>
                  <a:gd name="connsiteX3" fmla="*/ 232868 w 288058"/>
                  <a:gd name="connsiteY3" fmla="*/ 72190 h 275455"/>
                  <a:gd name="connsiteX4" fmla="*/ 245411 w 288058"/>
                  <a:gd name="connsiteY4" fmla="*/ 52120 h 275455"/>
                  <a:gd name="connsiteX5" fmla="*/ 240394 w 288058"/>
                  <a:gd name="connsiteY5" fmla="*/ 32678 h 275455"/>
                  <a:gd name="connsiteX6" fmla="*/ 200883 w 288058"/>
                  <a:gd name="connsiteY6" fmla="*/ 8219 h 275455"/>
                  <a:gd name="connsiteX7" fmla="*/ 181441 w 288058"/>
                  <a:gd name="connsiteY7" fmla="*/ 13236 h 275455"/>
                  <a:gd name="connsiteX8" fmla="*/ 168898 w 288058"/>
                  <a:gd name="connsiteY8" fmla="*/ 33933 h 275455"/>
                  <a:gd name="connsiteX9" fmla="*/ 138167 w 288058"/>
                  <a:gd name="connsiteY9" fmla="*/ 32051 h 275455"/>
                  <a:gd name="connsiteX10" fmla="*/ 127505 w 288058"/>
                  <a:gd name="connsiteY10" fmla="*/ 8219 h 275455"/>
                  <a:gd name="connsiteX11" fmla="*/ 108063 w 288058"/>
                  <a:gd name="connsiteY11" fmla="*/ 1320 h 275455"/>
                  <a:gd name="connsiteX12" fmla="*/ 65416 w 288058"/>
                  <a:gd name="connsiteY12" fmla="*/ 20762 h 275455"/>
                  <a:gd name="connsiteX13" fmla="*/ 58517 w 288058"/>
                  <a:gd name="connsiteY13" fmla="*/ 40204 h 275455"/>
                  <a:gd name="connsiteX14" fmla="*/ 69179 w 288058"/>
                  <a:gd name="connsiteY14" fmla="*/ 64036 h 275455"/>
                  <a:gd name="connsiteX15" fmla="*/ 49737 w 288058"/>
                  <a:gd name="connsiteY15" fmla="*/ 89750 h 275455"/>
                  <a:gd name="connsiteX16" fmla="*/ 24024 w 288058"/>
                  <a:gd name="connsiteY16" fmla="*/ 85360 h 275455"/>
                  <a:gd name="connsiteX17" fmla="*/ 7717 w 288058"/>
                  <a:gd name="connsiteY17" fmla="*/ 97276 h 275455"/>
                  <a:gd name="connsiteX18" fmla="*/ 191 w 288058"/>
                  <a:gd name="connsiteY18" fmla="*/ 143686 h 275455"/>
                  <a:gd name="connsiteX19" fmla="*/ 12108 w 288058"/>
                  <a:gd name="connsiteY19" fmla="*/ 159992 h 275455"/>
                  <a:gd name="connsiteX20" fmla="*/ 39075 w 288058"/>
                  <a:gd name="connsiteY20" fmla="*/ 164382 h 275455"/>
                  <a:gd name="connsiteX21" fmla="*/ 47228 w 288058"/>
                  <a:gd name="connsiteY21" fmla="*/ 188214 h 275455"/>
                  <a:gd name="connsiteX22" fmla="*/ 56009 w 288058"/>
                  <a:gd name="connsiteY22" fmla="*/ 203893 h 275455"/>
                  <a:gd name="connsiteX23" fmla="*/ 42838 w 288058"/>
                  <a:gd name="connsiteY23" fmla="*/ 225217 h 275455"/>
                  <a:gd name="connsiteX24" fmla="*/ 47856 w 288058"/>
                  <a:gd name="connsiteY24" fmla="*/ 244659 h 275455"/>
                  <a:gd name="connsiteX25" fmla="*/ 87367 w 288058"/>
                  <a:gd name="connsiteY25" fmla="*/ 269118 h 275455"/>
                  <a:gd name="connsiteX26" fmla="*/ 106809 w 288058"/>
                  <a:gd name="connsiteY26" fmla="*/ 264101 h 275455"/>
                  <a:gd name="connsiteX27" fmla="*/ 116843 w 288058"/>
                  <a:gd name="connsiteY27" fmla="*/ 247167 h 275455"/>
                  <a:gd name="connsiteX28" fmla="*/ 156354 w 288058"/>
                  <a:gd name="connsiteY28" fmla="*/ 250930 h 275455"/>
                  <a:gd name="connsiteX29" fmla="*/ 163880 w 288058"/>
                  <a:gd name="connsiteY29" fmla="*/ 267236 h 275455"/>
                  <a:gd name="connsiteX30" fmla="*/ 183322 w 288058"/>
                  <a:gd name="connsiteY30" fmla="*/ 274135 h 275455"/>
                  <a:gd name="connsiteX31" fmla="*/ 225969 w 288058"/>
                  <a:gd name="connsiteY31" fmla="*/ 254693 h 275455"/>
                  <a:gd name="connsiteX32" fmla="*/ 232868 w 288058"/>
                  <a:gd name="connsiteY32" fmla="*/ 235251 h 275455"/>
                  <a:gd name="connsiteX33" fmla="*/ 225342 w 288058"/>
                  <a:gd name="connsiteY33" fmla="*/ 218945 h 275455"/>
                  <a:gd name="connsiteX34" fmla="*/ 247293 w 288058"/>
                  <a:gd name="connsiteY34" fmla="*/ 188214 h 275455"/>
                  <a:gd name="connsiteX35" fmla="*/ 264226 w 288058"/>
                  <a:gd name="connsiteY35" fmla="*/ 191350 h 275455"/>
                  <a:gd name="connsiteX36" fmla="*/ 280532 w 288058"/>
                  <a:gd name="connsiteY36" fmla="*/ 179434 h 275455"/>
                  <a:gd name="connsiteX37" fmla="*/ 288058 w 288058"/>
                  <a:gd name="connsiteY37" fmla="*/ 133024 h 275455"/>
                  <a:gd name="connsiteX38" fmla="*/ 274888 w 288058"/>
                  <a:gd name="connsiteY38" fmla="*/ 117345 h 275455"/>
                  <a:gd name="connsiteX39" fmla="*/ 168270 w 288058"/>
                  <a:gd name="connsiteY39" fmla="*/ 191977 h 275455"/>
                  <a:gd name="connsiteX40" fmla="*/ 89875 w 288058"/>
                  <a:gd name="connsiteY40" fmla="*/ 163128 h 275455"/>
                  <a:gd name="connsiteX41" fmla="*/ 118725 w 288058"/>
                  <a:gd name="connsiteY41" fmla="*/ 84733 h 275455"/>
                  <a:gd name="connsiteX42" fmla="*/ 197120 w 288058"/>
                  <a:gd name="connsiteY42" fmla="*/ 113582 h 275455"/>
                  <a:gd name="connsiteX43" fmla="*/ 168270 w 288058"/>
                  <a:gd name="connsiteY43" fmla="*/ 191977 h 27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88058" h="275455">
                    <a:moveTo>
                      <a:pt x="274888" y="117345"/>
                    </a:moveTo>
                    <a:lnTo>
                      <a:pt x="253564" y="114209"/>
                    </a:lnTo>
                    <a:cubicBezTo>
                      <a:pt x="252310" y="107938"/>
                      <a:pt x="249801" y="101666"/>
                      <a:pt x="247293" y="95394"/>
                    </a:cubicBezTo>
                    <a:cubicBezTo>
                      <a:pt x="243530" y="87241"/>
                      <a:pt x="238512" y="79088"/>
                      <a:pt x="232868" y="72190"/>
                    </a:cubicBezTo>
                    <a:lnTo>
                      <a:pt x="245411" y="52120"/>
                    </a:lnTo>
                    <a:cubicBezTo>
                      <a:pt x="249174" y="45222"/>
                      <a:pt x="247293" y="36441"/>
                      <a:pt x="240394" y="32678"/>
                    </a:cubicBezTo>
                    <a:lnTo>
                      <a:pt x="200883" y="8219"/>
                    </a:lnTo>
                    <a:cubicBezTo>
                      <a:pt x="193984" y="4456"/>
                      <a:pt x="185204" y="6338"/>
                      <a:pt x="181441" y="13236"/>
                    </a:cubicBezTo>
                    <a:lnTo>
                      <a:pt x="168898" y="33933"/>
                    </a:lnTo>
                    <a:cubicBezTo>
                      <a:pt x="158863" y="32051"/>
                      <a:pt x="148201" y="31424"/>
                      <a:pt x="138167" y="32051"/>
                    </a:cubicBezTo>
                    <a:lnTo>
                      <a:pt x="127505" y="8219"/>
                    </a:lnTo>
                    <a:cubicBezTo>
                      <a:pt x="124369" y="693"/>
                      <a:pt x="115589" y="-1815"/>
                      <a:pt x="108063" y="1320"/>
                    </a:cubicBezTo>
                    <a:lnTo>
                      <a:pt x="65416" y="20762"/>
                    </a:lnTo>
                    <a:cubicBezTo>
                      <a:pt x="57890" y="23898"/>
                      <a:pt x="55382" y="32678"/>
                      <a:pt x="58517" y="40204"/>
                    </a:cubicBezTo>
                    <a:lnTo>
                      <a:pt x="69179" y="64036"/>
                    </a:lnTo>
                    <a:cubicBezTo>
                      <a:pt x="61026" y="72190"/>
                      <a:pt x="54754" y="80970"/>
                      <a:pt x="49737" y="89750"/>
                    </a:cubicBezTo>
                    <a:lnTo>
                      <a:pt x="24024" y="85360"/>
                    </a:lnTo>
                    <a:cubicBezTo>
                      <a:pt x="15870" y="84106"/>
                      <a:pt x="8972" y="89123"/>
                      <a:pt x="7717" y="97276"/>
                    </a:cubicBezTo>
                    <a:lnTo>
                      <a:pt x="191" y="143686"/>
                    </a:lnTo>
                    <a:cubicBezTo>
                      <a:pt x="-1063" y="151839"/>
                      <a:pt x="3954" y="158738"/>
                      <a:pt x="12108" y="159992"/>
                    </a:cubicBezTo>
                    <a:lnTo>
                      <a:pt x="39075" y="164382"/>
                    </a:lnTo>
                    <a:cubicBezTo>
                      <a:pt x="40330" y="172535"/>
                      <a:pt x="43466" y="180688"/>
                      <a:pt x="47228" y="188214"/>
                    </a:cubicBezTo>
                    <a:cubicBezTo>
                      <a:pt x="49737" y="193859"/>
                      <a:pt x="52873" y="198876"/>
                      <a:pt x="56009" y="203893"/>
                    </a:cubicBezTo>
                    <a:lnTo>
                      <a:pt x="42838" y="225217"/>
                    </a:lnTo>
                    <a:cubicBezTo>
                      <a:pt x="39075" y="232115"/>
                      <a:pt x="40957" y="240896"/>
                      <a:pt x="47856" y="244659"/>
                    </a:cubicBezTo>
                    <a:lnTo>
                      <a:pt x="87367" y="269118"/>
                    </a:lnTo>
                    <a:cubicBezTo>
                      <a:pt x="94265" y="272881"/>
                      <a:pt x="103046" y="270999"/>
                      <a:pt x="106809" y="264101"/>
                    </a:cubicBezTo>
                    <a:lnTo>
                      <a:pt x="116843" y="247167"/>
                    </a:lnTo>
                    <a:cubicBezTo>
                      <a:pt x="129387" y="250303"/>
                      <a:pt x="142557" y="252185"/>
                      <a:pt x="156354" y="250930"/>
                    </a:cubicBezTo>
                    <a:lnTo>
                      <a:pt x="163880" y="267236"/>
                    </a:lnTo>
                    <a:cubicBezTo>
                      <a:pt x="167016" y="274762"/>
                      <a:pt x="175796" y="277271"/>
                      <a:pt x="183322" y="274135"/>
                    </a:cubicBezTo>
                    <a:lnTo>
                      <a:pt x="225969" y="254693"/>
                    </a:lnTo>
                    <a:cubicBezTo>
                      <a:pt x="233495" y="251557"/>
                      <a:pt x="236004" y="242777"/>
                      <a:pt x="232868" y="235251"/>
                    </a:cubicBezTo>
                    <a:lnTo>
                      <a:pt x="225342" y="218945"/>
                    </a:lnTo>
                    <a:cubicBezTo>
                      <a:pt x="234749" y="210165"/>
                      <a:pt x="242275" y="199503"/>
                      <a:pt x="247293" y="188214"/>
                    </a:cubicBezTo>
                    <a:lnTo>
                      <a:pt x="264226" y="191350"/>
                    </a:lnTo>
                    <a:cubicBezTo>
                      <a:pt x="272379" y="192604"/>
                      <a:pt x="279278" y="187587"/>
                      <a:pt x="280532" y="179434"/>
                    </a:cubicBezTo>
                    <a:lnTo>
                      <a:pt x="288058" y="133024"/>
                    </a:lnTo>
                    <a:cubicBezTo>
                      <a:pt x="288058" y="125498"/>
                      <a:pt x="283041" y="118599"/>
                      <a:pt x="274888" y="117345"/>
                    </a:cubicBezTo>
                    <a:close/>
                    <a:moveTo>
                      <a:pt x="168270" y="191977"/>
                    </a:moveTo>
                    <a:cubicBezTo>
                      <a:pt x="138794" y="205775"/>
                      <a:pt x="103673" y="192604"/>
                      <a:pt x="89875" y="163128"/>
                    </a:cubicBezTo>
                    <a:cubicBezTo>
                      <a:pt x="76078" y="133651"/>
                      <a:pt x="89248" y="98530"/>
                      <a:pt x="118725" y="84733"/>
                    </a:cubicBezTo>
                    <a:cubicBezTo>
                      <a:pt x="148201" y="70935"/>
                      <a:pt x="183322" y="84106"/>
                      <a:pt x="197120" y="113582"/>
                    </a:cubicBezTo>
                    <a:cubicBezTo>
                      <a:pt x="210917" y="143059"/>
                      <a:pt x="197747" y="178180"/>
                      <a:pt x="168270" y="191977"/>
                    </a:cubicBezTo>
                    <a:close/>
                  </a:path>
                </a:pathLst>
              </a:custGeom>
              <a:grpFill/>
              <a:ln w="626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77" name="Group 76">
            <a:extLst>
              <a:ext uri="{FF2B5EF4-FFF2-40B4-BE49-F238E27FC236}">
                <a16:creationId xmlns:a16="http://schemas.microsoft.com/office/drawing/2014/main" id="{B7D00247-7564-BBEF-C3B0-25C10178B4BE}"/>
              </a:ext>
              <a:ext uri="{C183D7F6-B498-43B3-948B-1728B52AA6E4}">
                <adec:decorative xmlns:adec="http://schemas.microsoft.com/office/drawing/2017/decorative" val="1"/>
              </a:ext>
            </a:extLst>
          </p:cNvPr>
          <p:cNvGrpSpPr/>
          <p:nvPr/>
        </p:nvGrpSpPr>
        <p:grpSpPr>
          <a:xfrm>
            <a:off x="10299651" y="1415251"/>
            <a:ext cx="602584" cy="602584"/>
            <a:chOff x="10299651" y="1737979"/>
            <a:chExt cx="602584" cy="602584"/>
          </a:xfrm>
        </p:grpSpPr>
        <p:sp>
          <p:nvSpPr>
            <p:cNvPr id="65" name="Oval 64">
              <a:extLst>
                <a:ext uri="{FF2B5EF4-FFF2-40B4-BE49-F238E27FC236}">
                  <a16:creationId xmlns:a16="http://schemas.microsoft.com/office/drawing/2014/main" id="{E0090456-8E7E-53FA-474C-72EB0F19ED6E}"/>
                </a:ext>
              </a:extLst>
            </p:cNvPr>
            <p:cNvSpPr/>
            <p:nvPr/>
          </p:nvSpPr>
          <p:spPr bwMode="auto">
            <a:xfrm>
              <a:off x="10299651" y="1737979"/>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73" name="Group 122">
              <a:extLst>
                <a:ext uri="{FF2B5EF4-FFF2-40B4-BE49-F238E27FC236}">
                  <a16:creationId xmlns:a16="http://schemas.microsoft.com/office/drawing/2014/main" id="{3293232A-C82D-6891-1959-77395B4C2E6F}"/>
                </a:ext>
              </a:extLst>
            </p:cNvPr>
            <p:cNvGrpSpPr>
              <a:grpSpLocks noChangeAspect="1"/>
            </p:cNvGrpSpPr>
            <p:nvPr/>
          </p:nvGrpSpPr>
          <p:grpSpPr bwMode="auto">
            <a:xfrm>
              <a:off x="10442987" y="1878934"/>
              <a:ext cx="315913" cy="320675"/>
              <a:chOff x="5900" y="2095"/>
              <a:chExt cx="199" cy="202"/>
            </a:xfrm>
            <a:solidFill>
              <a:schemeClr val="bg1"/>
            </a:solidFill>
          </p:grpSpPr>
          <p:sp>
            <p:nvSpPr>
              <p:cNvPr id="75" name="Freeform 123">
                <a:extLst>
                  <a:ext uri="{FF2B5EF4-FFF2-40B4-BE49-F238E27FC236}">
                    <a16:creationId xmlns:a16="http://schemas.microsoft.com/office/drawing/2014/main" id="{83655048-76F9-D63F-26CF-C9E3BE25478A}"/>
                  </a:ext>
                </a:extLst>
              </p:cNvPr>
              <p:cNvSpPr>
                <a:spLocks/>
              </p:cNvSpPr>
              <p:nvPr/>
            </p:nvSpPr>
            <p:spPr bwMode="auto">
              <a:xfrm>
                <a:off x="5900" y="2095"/>
                <a:ext cx="108" cy="179"/>
              </a:xfrm>
              <a:custGeom>
                <a:avLst/>
                <a:gdLst>
                  <a:gd name="T0" fmla="*/ 150 w 174"/>
                  <a:gd name="T1" fmla="*/ 0 h 289"/>
                  <a:gd name="T2" fmla="*/ 150 w 174"/>
                  <a:gd name="T3" fmla="*/ 0 h 289"/>
                  <a:gd name="T4" fmla="*/ 0 w 174"/>
                  <a:gd name="T5" fmla="*/ 0 h 289"/>
                  <a:gd name="T6" fmla="*/ 0 w 174"/>
                  <a:gd name="T7" fmla="*/ 289 h 289"/>
                  <a:gd name="T8" fmla="*/ 67 w 174"/>
                  <a:gd name="T9" fmla="*/ 289 h 289"/>
                  <a:gd name="T10" fmla="*/ 67 w 174"/>
                  <a:gd name="T11" fmla="*/ 33 h 289"/>
                  <a:gd name="T12" fmla="*/ 174 w 174"/>
                  <a:gd name="T13" fmla="*/ 33 h 289"/>
                  <a:gd name="T14" fmla="*/ 150 w 174"/>
                  <a:gd name="T15" fmla="*/ 0 h 2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4" h="289">
                    <a:moveTo>
                      <a:pt x="150" y="0"/>
                    </a:moveTo>
                    <a:lnTo>
                      <a:pt x="150" y="0"/>
                    </a:lnTo>
                    <a:lnTo>
                      <a:pt x="0" y="0"/>
                    </a:lnTo>
                    <a:lnTo>
                      <a:pt x="0" y="289"/>
                    </a:lnTo>
                    <a:lnTo>
                      <a:pt x="67" y="289"/>
                    </a:lnTo>
                    <a:lnTo>
                      <a:pt x="67" y="33"/>
                    </a:lnTo>
                    <a:lnTo>
                      <a:pt x="174" y="33"/>
                    </a:lnTo>
                    <a:lnTo>
                      <a:pt x="15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71" b="0" i="0" u="none" strike="noStrike" kern="0" cap="none" spc="0" normalizeH="0" baseline="0" noProof="0">
                  <a:ln>
                    <a:noFill/>
                  </a:ln>
                  <a:solidFill>
                    <a:srgbClr val="3C3C41"/>
                  </a:solidFill>
                  <a:effectLst/>
                  <a:uLnTx/>
                  <a:uFillTx/>
                </a:endParaRPr>
              </a:p>
            </p:txBody>
          </p:sp>
          <p:sp>
            <p:nvSpPr>
              <p:cNvPr id="76" name="Freeform 124">
                <a:extLst>
                  <a:ext uri="{FF2B5EF4-FFF2-40B4-BE49-F238E27FC236}">
                    <a16:creationId xmlns:a16="http://schemas.microsoft.com/office/drawing/2014/main" id="{68D9C1E5-C148-E38D-D8D1-75D28F8B58BF}"/>
                  </a:ext>
                </a:extLst>
              </p:cNvPr>
              <p:cNvSpPr>
                <a:spLocks noEditPoints="1"/>
              </p:cNvSpPr>
              <p:nvPr/>
            </p:nvSpPr>
            <p:spPr bwMode="auto">
              <a:xfrm>
                <a:off x="5957" y="2132"/>
                <a:ext cx="142" cy="165"/>
              </a:xfrm>
              <a:custGeom>
                <a:avLst/>
                <a:gdLst>
                  <a:gd name="T0" fmla="*/ 200 w 228"/>
                  <a:gd name="T1" fmla="*/ 134 h 267"/>
                  <a:gd name="T2" fmla="*/ 200 w 228"/>
                  <a:gd name="T3" fmla="*/ 134 h 267"/>
                  <a:gd name="T4" fmla="*/ 27 w 228"/>
                  <a:gd name="T5" fmla="*/ 134 h 267"/>
                  <a:gd name="T6" fmla="*/ 27 w 228"/>
                  <a:gd name="T7" fmla="*/ 107 h 267"/>
                  <a:gd name="T8" fmla="*/ 200 w 228"/>
                  <a:gd name="T9" fmla="*/ 107 h 267"/>
                  <a:gd name="T10" fmla="*/ 200 w 228"/>
                  <a:gd name="T11" fmla="*/ 134 h 267"/>
                  <a:gd name="T12" fmla="*/ 200 w 228"/>
                  <a:gd name="T13" fmla="*/ 187 h 267"/>
                  <a:gd name="T14" fmla="*/ 200 w 228"/>
                  <a:gd name="T15" fmla="*/ 187 h 267"/>
                  <a:gd name="T16" fmla="*/ 27 w 228"/>
                  <a:gd name="T17" fmla="*/ 187 h 267"/>
                  <a:gd name="T18" fmla="*/ 27 w 228"/>
                  <a:gd name="T19" fmla="*/ 160 h 267"/>
                  <a:gd name="T20" fmla="*/ 200 w 228"/>
                  <a:gd name="T21" fmla="*/ 160 h 267"/>
                  <a:gd name="T22" fmla="*/ 200 w 228"/>
                  <a:gd name="T23" fmla="*/ 187 h 267"/>
                  <a:gd name="T24" fmla="*/ 200 w 228"/>
                  <a:gd name="T25" fmla="*/ 240 h 267"/>
                  <a:gd name="T26" fmla="*/ 200 w 228"/>
                  <a:gd name="T27" fmla="*/ 240 h 267"/>
                  <a:gd name="T28" fmla="*/ 27 w 228"/>
                  <a:gd name="T29" fmla="*/ 240 h 267"/>
                  <a:gd name="T30" fmla="*/ 27 w 228"/>
                  <a:gd name="T31" fmla="*/ 213 h 267"/>
                  <a:gd name="T32" fmla="*/ 200 w 228"/>
                  <a:gd name="T33" fmla="*/ 213 h 267"/>
                  <a:gd name="T34" fmla="*/ 200 w 228"/>
                  <a:gd name="T35" fmla="*/ 240 h 267"/>
                  <a:gd name="T36" fmla="*/ 27 w 228"/>
                  <a:gd name="T37" fmla="*/ 54 h 267"/>
                  <a:gd name="T38" fmla="*/ 27 w 228"/>
                  <a:gd name="T39" fmla="*/ 54 h 267"/>
                  <a:gd name="T40" fmla="*/ 94 w 228"/>
                  <a:gd name="T41" fmla="*/ 54 h 267"/>
                  <a:gd name="T42" fmla="*/ 94 w 228"/>
                  <a:gd name="T43" fmla="*/ 80 h 267"/>
                  <a:gd name="T44" fmla="*/ 27 w 228"/>
                  <a:gd name="T45" fmla="*/ 80 h 267"/>
                  <a:gd name="T46" fmla="*/ 27 w 228"/>
                  <a:gd name="T47" fmla="*/ 54 h 267"/>
                  <a:gd name="T48" fmla="*/ 212 w 228"/>
                  <a:gd name="T49" fmla="*/ 0 h 267"/>
                  <a:gd name="T50" fmla="*/ 212 w 228"/>
                  <a:gd name="T51" fmla="*/ 0 h 267"/>
                  <a:gd name="T52" fmla="*/ 93 w 228"/>
                  <a:gd name="T53" fmla="*/ 0 h 267"/>
                  <a:gd name="T54" fmla="*/ 0 w 228"/>
                  <a:gd name="T55" fmla="*/ 0 h 267"/>
                  <a:gd name="T56" fmla="*/ 0 w 228"/>
                  <a:gd name="T57" fmla="*/ 267 h 267"/>
                  <a:gd name="T58" fmla="*/ 225 w 228"/>
                  <a:gd name="T59" fmla="*/ 267 h 267"/>
                  <a:gd name="T60" fmla="*/ 228 w 228"/>
                  <a:gd name="T61" fmla="*/ 16 h 267"/>
                  <a:gd name="T62" fmla="*/ 212 w 228"/>
                  <a:gd name="T63"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267">
                    <a:moveTo>
                      <a:pt x="200" y="134"/>
                    </a:moveTo>
                    <a:lnTo>
                      <a:pt x="200" y="134"/>
                    </a:lnTo>
                    <a:lnTo>
                      <a:pt x="27" y="134"/>
                    </a:lnTo>
                    <a:lnTo>
                      <a:pt x="27" y="107"/>
                    </a:lnTo>
                    <a:lnTo>
                      <a:pt x="200" y="107"/>
                    </a:lnTo>
                    <a:lnTo>
                      <a:pt x="200" y="134"/>
                    </a:lnTo>
                    <a:close/>
                    <a:moveTo>
                      <a:pt x="200" y="187"/>
                    </a:moveTo>
                    <a:lnTo>
                      <a:pt x="200" y="187"/>
                    </a:lnTo>
                    <a:lnTo>
                      <a:pt x="27" y="187"/>
                    </a:lnTo>
                    <a:lnTo>
                      <a:pt x="27" y="160"/>
                    </a:lnTo>
                    <a:lnTo>
                      <a:pt x="200" y="160"/>
                    </a:lnTo>
                    <a:lnTo>
                      <a:pt x="200" y="187"/>
                    </a:lnTo>
                    <a:close/>
                    <a:moveTo>
                      <a:pt x="200" y="240"/>
                    </a:moveTo>
                    <a:lnTo>
                      <a:pt x="200" y="240"/>
                    </a:lnTo>
                    <a:lnTo>
                      <a:pt x="27" y="240"/>
                    </a:lnTo>
                    <a:lnTo>
                      <a:pt x="27" y="213"/>
                    </a:lnTo>
                    <a:lnTo>
                      <a:pt x="200" y="213"/>
                    </a:lnTo>
                    <a:lnTo>
                      <a:pt x="200" y="240"/>
                    </a:lnTo>
                    <a:close/>
                    <a:moveTo>
                      <a:pt x="27" y="54"/>
                    </a:moveTo>
                    <a:lnTo>
                      <a:pt x="27" y="54"/>
                    </a:lnTo>
                    <a:lnTo>
                      <a:pt x="94" y="54"/>
                    </a:lnTo>
                    <a:lnTo>
                      <a:pt x="94" y="80"/>
                    </a:lnTo>
                    <a:lnTo>
                      <a:pt x="27" y="80"/>
                    </a:lnTo>
                    <a:lnTo>
                      <a:pt x="27" y="54"/>
                    </a:lnTo>
                    <a:close/>
                    <a:moveTo>
                      <a:pt x="212" y="0"/>
                    </a:moveTo>
                    <a:lnTo>
                      <a:pt x="212" y="0"/>
                    </a:lnTo>
                    <a:lnTo>
                      <a:pt x="93" y="0"/>
                    </a:lnTo>
                    <a:lnTo>
                      <a:pt x="0" y="0"/>
                    </a:lnTo>
                    <a:lnTo>
                      <a:pt x="0" y="267"/>
                    </a:lnTo>
                    <a:lnTo>
                      <a:pt x="225" y="267"/>
                    </a:lnTo>
                    <a:lnTo>
                      <a:pt x="228" y="16"/>
                    </a:lnTo>
                    <a:lnTo>
                      <a:pt x="212" y="0"/>
                    </a:lnTo>
                    <a:close/>
                  </a:path>
                </a:pathLst>
              </a:custGeom>
              <a:grpFill/>
              <a:ln w="6340"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spTree>
    <p:extLst>
      <p:ext uri="{BB962C8B-B14F-4D97-AF65-F5344CB8AC3E}">
        <p14:creationId xmlns:p14="http://schemas.microsoft.com/office/powerpoint/2010/main" val="30026109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wipe(up)">
                                      <p:cBhvr>
                                        <p:cTn id="14" dur="500"/>
                                        <p:tgtEl>
                                          <p:spTgt spid="31"/>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70"/>
                                        </p:tgtEl>
                                        <p:attrNameLst>
                                          <p:attrName>style.visibility</p:attrName>
                                        </p:attrNameLst>
                                      </p:cBhvr>
                                      <p:to>
                                        <p:strVal val="visible"/>
                                      </p:to>
                                    </p:set>
                                    <p:animEffect transition="in" filter="fade">
                                      <p:cBhvr>
                                        <p:cTn id="18" dur="500"/>
                                        <p:tgtEl>
                                          <p:spTgt spid="7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childTnLst>
                          </p:cTn>
                        </p:par>
                        <p:par>
                          <p:cTn id="22" fill="hold">
                            <p:stCondLst>
                              <p:cond delay="1500"/>
                            </p:stCondLst>
                            <p:childTnLst>
                              <p:par>
                                <p:cTn id="23" presetID="22" presetClass="entr" presetSubtype="8" fill="hold" nodeType="after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wipe(left)">
                                      <p:cBhvr>
                                        <p:cTn id="25" dur="500"/>
                                        <p:tgtEl>
                                          <p:spTgt spid="35"/>
                                        </p:tgtEl>
                                      </p:cBhvr>
                                    </p:animEffect>
                                  </p:childTnLst>
                                </p:cTn>
                              </p:par>
                            </p:childTnLst>
                          </p:cTn>
                        </p:par>
                        <p:par>
                          <p:cTn id="26" fill="hold">
                            <p:stCondLst>
                              <p:cond delay="2000"/>
                            </p:stCondLst>
                            <p:childTnLst>
                              <p:par>
                                <p:cTn id="27" presetID="10" presetClass="entr" presetSubtype="0" fill="hold" nodeType="afterEffect">
                                  <p:stCondLst>
                                    <p:cond delay="0"/>
                                  </p:stCondLst>
                                  <p:childTnLst>
                                    <p:set>
                                      <p:cBhvr>
                                        <p:cTn id="28" dur="1" fill="hold">
                                          <p:stCondLst>
                                            <p:cond delay="0"/>
                                          </p:stCondLst>
                                        </p:cTn>
                                        <p:tgtEl>
                                          <p:spTgt spid="71"/>
                                        </p:tgtEl>
                                        <p:attrNameLst>
                                          <p:attrName>style.visibility</p:attrName>
                                        </p:attrNameLst>
                                      </p:cBhvr>
                                      <p:to>
                                        <p:strVal val="visible"/>
                                      </p:to>
                                    </p:set>
                                    <p:animEffect transition="in" filter="fade">
                                      <p:cBhvr>
                                        <p:cTn id="29" dur="500"/>
                                        <p:tgtEl>
                                          <p:spTgt spid="7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par>
                                <p:cTn id="33" presetID="10" presetClass="entr" presetSubtype="0" fill="hold" nodeType="withEffect">
                                  <p:stCondLst>
                                    <p:cond delay="250"/>
                                  </p:stCondLst>
                                  <p:childTnLst>
                                    <p:set>
                                      <p:cBhvr>
                                        <p:cTn id="34" dur="1" fill="hold">
                                          <p:stCondLst>
                                            <p:cond delay="0"/>
                                          </p:stCondLst>
                                        </p:cTn>
                                        <p:tgtEl>
                                          <p:spTgt spid="78"/>
                                        </p:tgtEl>
                                        <p:attrNameLst>
                                          <p:attrName>style.visibility</p:attrName>
                                        </p:attrNameLst>
                                      </p:cBhvr>
                                      <p:to>
                                        <p:strVal val="visible"/>
                                      </p:to>
                                    </p:set>
                                    <p:animEffect transition="in" filter="fade">
                                      <p:cBhvr>
                                        <p:cTn id="35" dur="500"/>
                                        <p:tgtEl>
                                          <p:spTgt spid="78"/>
                                        </p:tgtEl>
                                      </p:cBhvr>
                                    </p:animEffect>
                                  </p:childTnLst>
                                </p:cTn>
                              </p:par>
                              <p:par>
                                <p:cTn id="36" presetID="42" presetClass="path" presetSubtype="0" decel="100000" fill="hold" nodeType="withEffect">
                                  <p:stCondLst>
                                    <p:cond delay="250"/>
                                  </p:stCondLst>
                                  <p:childTnLst>
                                    <p:animMotion origin="layout" path="M 0 -2.59259E-6 L 0 0.03542 " pathEditMode="relative" rAng="0" ptsTypes="AA">
                                      <p:cBhvr>
                                        <p:cTn id="37" dur="700" spd="-100000" fill="hold"/>
                                        <p:tgtEl>
                                          <p:spTgt spid="78"/>
                                        </p:tgtEl>
                                        <p:attrNameLst>
                                          <p:attrName>ppt_x</p:attrName>
                                          <p:attrName>ppt_y</p:attrName>
                                        </p:attrNameLst>
                                      </p:cBhvr>
                                      <p:rCtr x="0" y="1759"/>
                                    </p:animMotion>
                                  </p:childTnLst>
                                </p:cTn>
                              </p:par>
                            </p:childTnLst>
                          </p:cTn>
                        </p:par>
                        <p:par>
                          <p:cTn id="38" fill="hold">
                            <p:stCondLst>
                              <p:cond delay="2950"/>
                            </p:stCondLst>
                            <p:childTnLst>
                              <p:par>
                                <p:cTn id="39" presetID="22" presetClass="entr" presetSubtype="8" fill="hold" nodeType="after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wipe(left)">
                                      <p:cBhvr>
                                        <p:cTn id="41" dur="500"/>
                                        <p:tgtEl>
                                          <p:spTgt spid="38"/>
                                        </p:tgtEl>
                                      </p:cBhvr>
                                    </p:animEffect>
                                  </p:childTnLst>
                                </p:cTn>
                              </p:par>
                            </p:childTnLst>
                          </p:cTn>
                        </p:par>
                        <p:par>
                          <p:cTn id="42" fill="hold">
                            <p:stCondLst>
                              <p:cond delay="3450"/>
                            </p:stCondLst>
                            <p:childTnLst>
                              <p:par>
                                <p:cTn id="43" presetID="10" presetClass="entr" presetSubtype="0" fill="hold" nodeType="afterEffect">
                                  <p:stCondLst>
                                    <p:cond delay="0"/>
                                  </p:stCondLst>
                                  <p:childTnLst>
                                    <p:set>
                                      <p:cBhvr>
                                        <p:cTn id="44" dur="1" fill="hold">
                                          <p:stCondLst>
                                            <p:cond delay="0"/>
                                          </p:stCondLst>
                                        </p:cTn>
                                        <p:tgtEl>
                                          <p:spTgt spid="72"/>
                                        </p:tgtEl>
                                        <p:attrNameLst>
                                          <p:attrName>style.visibility</p:attrName>
                                        </p:attrNameLst>
                                      </p:cBhvr>
                                      <p:to>
                                        <p:strVal val="visible"/>
                                      </p:to>
                                    </p:set>
                                    <p:animEffect transition="in" filter="fade">
                                      <p:cBhvr>
                                        <p:cTn id="45" dur="500"/>
                                        <p:tgtEl>
                                          <p:spTgt spid="72"/>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fade">
                                      <p:cBhvr>
                                        <p:cTn id="48" dur="500"/>
                                        <p:tgtEl>
                                          <p:spTgt spid="7"/>
                                        </p:tgtEl>
                                      </p:cBhvr>
                                    </p:animEffect>
                                  </p:childTnLst>
                                </p:cTn>
                              </p:par>
                            </p:childTnLst>
                          </p:cTn>
                        </p:par>
                        <p:par>
                          <p:cTn id="49" fill="hold">
                            <p:stCondLst>
                              <p:cond delay="3950"/>
                            </p:stCondLst>
                            <p:childTnLst>
                              <p:par>
                                <p:cTn id="50" presetID="22" presetClass="entr" presetSubtype="8" fill="hold" nodeType="afterEffect">
                                  <p:stCondLst>
                                    <p:cond delay="0"/>
                                  </p:stCondLst>
                                  <p:childTnLst>
                                    <p:set>
                                      <p:cBhvr>
                                        <p:cTn id="51" dur="1" fill="hold">
                                          <p:stCondLst>
                                            <p:cond delay="0"/>
                                          </p:stCondLst>
                                        </p:cTn>
                                        <p:tgtEl>
                                          <p:spTgt spid="42"/>
                                        </p:tgtEl>
                                        <p:attrNameLst>
                                          <p:attrName>style.visibility</p:attrName>
                                        </p:attrNameLst>
                                      </p:cBhvr>
                                      <p:to>
                                        <p:strVal val="visible"/>
                                      </p:to>
                                    </p:set>
                                    <p:animEffect transition="in" filter="wipe(left)">
                                      <p:cBhvr>
                                        <p:cTn id="52" dur="500"/>
                                        <p:tgtEl>
                                          <p:spTgt spid="42"/>
                                        </p:tgtEl>
                                      </p:cBhvr>
                                    </p:animEffect>
                                  </p:childTnLst>
                                </p:cTn>
                              </p:par>
                            </p:childTnLst>
                          </p:cTn>
                        </p:par>
                        <p:par>
                          <p:cTn id="53" fill="hold">
                            <p:stCondLst>
                              <p:cond delay="4450"/>
                            </p:stCondLst>
                            <p:childTnLst>
                              <p:par>
                                <p:cTn id="54" presetID="10" presetClass="entr" presetSubtype="0" fill="hold" nodeType="afterEffect">
                                  <p:stCondLst>
                                    <p:cond delay="0"/>
                                  </p:stCondLst>
                                  <p:childTnLst>
                                    <p:set>
                                      <p:cBhvr>
                                        <p:cTn id="55" dur="1" fill="hold">
                                          <p:stCondLst>
                                            <p:cond delay="0"/>
                                          </p:stCondLst>
                                        </p:cTn>
                                        <p:tgtEl>
                                          <p:spTgt spid="77"/>
                                        </p:tgtEl>
                                        <p:attrNameLst>
                                          <p:attrName>style.visibility</p:attrName>
                                        </p:attrNameLst>
                                      </p:cBhvr>
                                      <p:to>
                                        <p:strVal val="visible"/>
                                      </p:to>
                                    </p:set>
                                    <p:animEffect transition="in" filter="fade">
                                      <p:cBhvr>
                                        <p:cTn id="56" dur="500"/>
                                        <p:tgtEl>
                                          <p:spTgt spid="7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fade">
                                      <p:cBhvr>
                                        <p:cTn id="5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7" grpId="0" animBg="1"/>
      <p:bldP spid="6" grpId="0" animBg="1"/>
      <p:bldP spid="7" grpId="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DABAF-D525-780C-0B48-969BB4C33307}"/>
              </a:ext>
            </a:extLst>
          </p:cNvPr>
          <p:cNvSpPr>
            <a:spLocks noGrp="1"/>
          </p:cNvSpPr>
          <p:nvPr>
            <p:ph type="title"/>
          </p:nvPr>
        </p:nvSpPr>
        <p:spPr/>
        <p:txBody>
          <a:bodyPr/>
          <a:lstStyle/>
          <a:p>
            <a:r>
              <a:rPr lang="en-US"/>
              <a:t>Data science for business insights</a:t>
            </a:r>
          </a:p>
        </p:txBody>
      </p:sp>
      <p:sp>
        <p:nvSpPr>
          <p:cNvPr id="79" name="Rectangle: Rounded Corners 78">
            <a:extLst>
              <a:ext uri="{FF2B5EF4-FFF2-40B4-BE49-F238E27FC236}">
                <a16:creationId xmlns:a16="http://schemas.microsoft.com/office/drawing/2014/main" id="{40454381-174F-57D7-79AA-262242109B01}"/>
              </a:ext>
            </a:extLst>
          </p:cNvPr>
          <p:cNvSpPr/>
          <p:nvPr/>
        </p:nvSpPr>
        <p:spPr>
          <a:xfrm>
            <a:off x="588263" y="2217272"/>
            <a:ext cx="2011680" cy="704091"/>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Problem formulation/ideation</a:t>
            </a:r>
          </a:p>
        </p:txBody>
      </p:sp>
      <p:sp>
        <p:nvSpPr>
          <p:cNvPr id="80" name="Rectangle: Rounded Corners 79">
            <a:extLst>
              <a:ext uri="{FF2B5EF4-FFF2-40B4-BE49-F238E27FC236}">
                <a16:creationId xmlns:a16="http://schemas.microsoft.com/office/drawing/2014/main" id="{38A0A5BA-9E3A-E9F3-FC73-373BFF991162}"/>
              </a:ext>
            </a:extLst>
          </p:cNvPr>
          <p:cNvSpPr/>
          <p:nvPr/>
        </p:nvSpPr>
        <p:spPr>
          <a:xfrm>
            <a:off x="2839973" y="3482288"/>
            <a:ext cx="2011680" cy="704088"/>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Data discovery and pre-processing</a:t>
            </a:r>
          </a:p>
        </p:txBody>
      </p:sp>
      <p:sp>
        <p:nvSpPr>
          <p:cNvPr id="81" name="Rectangle: Rounded Corners 80">
            <a:extLst>
              <a:ext uri="{FF2B5EF4-FFF2-40B4-BE49-F238E27FC236}">
                <a16:creationId xmlns:a16="http://schemas.microsoft.com/office/drawing/2014/main" id="{6C2A7732-24A8-8364-FB1D-4CF81BE648F5}"/>
              </a:ext>
            </a:extLst>
          </p:cNvPr>
          <p:cNvSpPr/>
          <p:nvPr/>
        </p:nvSpPr>
        <p:spPr>
          <a:xfrm>
            <a:off x="5091683" y="2217272"/>
            <a:ext cx="2011680" cy="704091"/>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Experiment </a:t>
            </a:r>
            <a:br>
              <a:rPr lang="en-US" sz="1400">
                <a:solidFill>
                  <a:srgbClr val="FFFFFF"/>
                </a:solidFill>
                <a:latin typeface="Segoe UI Semibold"/>
                <a:cs typeface="Segoe UI" panose="020B0502040204020203" pitchFamily="34" charset="0"/>
              </a:rPr>
            </a:br>
            <a:r>
              <a:rPr lang="en-US" sz="1400">
                <a:solidFill>
                  <a:srgbClr val="FFFFFF"/>
                </a:solidFill>
                <a:latin typeface="Segoe UI Semibold"/>
                <a:cs typeface="Segoe UI" panose="020B0502040204020203" pitchFamily="34" charset="0"/>
              </a:rPr>
              <a:t>and Model</a:t>
            </a:r>
          </a:p>
        </p:txBody>
      </p:sp>
      <p:sp>
        <p:nvSpPr>
          <p:cNvPr id="82" name="Rectangle: Rounded Corners 81">
            <a:extLst>
              <a:ext uri="{FF2B5EF4-FFF2-40B4-BE49-F238E27FC236}">
                <a16:creationId xmlns:a16="http://schemas.microsoft.com/office/drawing/2014/main" id="{E565A7D9-3673-0262-A192-3CEF5395D1FE}"/>
              </a:ext>
            </a:extLst>
          </p:cNvPr>
          <p:cNvSpPr/>
          <p:nvPr/>
        </p:nvSpPr>
        <p:spPr>
          <a:xfrm>
            <a:off x="7343393" y="3494353"/>
            <a:ext cx="2011680" cy="704088"/>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Enrich and</a:t>
            </a:r>
          </a:p>
          <a:p>
            <a:pPr algn="ctr" defTabSz="914400"/>
            <a:r>
              <a:rPr lang="en-US" sz="1400">
                <a:solidFill>
                  <a:srgbClr val="FFFFFF"/>
                </a:solidFill>
                <a:latin typeface="Segoe UI Semibold"/>
                <a:cs typeface="Segoe UI" panose="020B0502040204020203" pitchFamily="34" charset="0"/>
              </a:rPr>
              <a:t>Operationalize</a:t>
            </a:r>
          </a:p>
        </p:txBody>
      </p:sp>
      <p:sp>
        <p:nvSpPr>
          <p:cNvPr id="83" name="Rectangle: Rounded Corners 82">
            <a:extLst>
              <a:ext uri="{FF2B5EF4-FFF2-40B4-BE49-F238E27FC236}">
                <a16:creationId xmlns:a16="http://schemas.microsoft.com/office/drawing/2014/main" id="{825B32E7-D2FD-5598-BD1E-FDFB96CD2C52}"/>
              </a:ext>
            </a:extLst>
          </p:cNvPr>
          <p:cNvSpPr/>
          <p:nvPr/>
        </p:nvSpPr>
        <p:spPr>
          <a:xfrm>
            <a:off x="9595103" y="2217272"/>
            <a:ext cx="2011680" cy="704091"/>
          </a:xfrm>
          <a:prstGeom prst="roundRect">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400">
                <a:solidFill>
                  <a:srgbClr val="FFFFFF"/>
                </a:solidFill>
                <a:latin typeface="Segoe UI Semibold"/>
                <a:cs typeface="Segoe UI" panose="020B0502040204020203" pitchFamily="34" charset="0"/>
              </a:rPr>
              <a:t>Insight</a:t>
            </a:r>
          </a:p>
        </p:txBody>
      </p:sp>
      <p:grpSp>
        <p:nvGrpSpPr>
          <p:cNvPr id="84" name="Group 83">
            <a:extLst>
              <a:ext uri="{FF2B5EF4-FFF2-40B4-BE49-F238E27FC236}">
                <a16:creationId xmlns:a16="http://schemas.microsoft.com/office/drawing/2014/main" id="{303BE800-5597-EABC-DFB3-455D71B7AE45}"/>
              </a:ext>
              <a:ext uri="{C183D7F6-B498-43B3-948B-1728B52AA6E4}">
                <adec:decorative xmlns:adec="http://schemas.microsoft.com/office/drawing/2017/decorative" val="1"/>
              </a:ext>
            </a:extLst>
          </p:cNvPr>
          <p:cNvGrpSpPr/>
          <p:nvPr/>
        </p:nvGrpSpPr>
        <p:grpSpPr>
          <a:xfrm>
            <a:off x="5084698" y="3104589"/>
            <a:ext cx="2022605" cy="2263146"/>
            <a:chOff x="5084698" y="3427317"/>
            <a:chExt cx="2022605" cy="2263146"/>
          </a:xfrm>
        </p:grpSpPr>
        <p:grpSp>
          <p:nvGrpSpPr>
            <p:cNvPr id="85" name="Group 84">
              <a:extLst>
                <a:ext uri="{FF2B5EF4-FFF2-40B4-BE49-F238E27FC236}">
                  <a16:creationId xmlns:a16="http://schemas.microsoft.com/office/drawing/2014/main" id="{7F6E5B84-2177-AFA0-BCC3-C82F5F073351}"/>
                </a:ext>
                <a:ext uri="{C183D7F6-B498-43B3-948B-1728B52AA6E4}">
                  <adec:decorative xmlns:adec="http://schemas.microsoft.com/office/drawing/2017/decorative" val="1"/>
                </a:ext>
              </a:extLst>
            </p:cNvPr>
            <p:cNvGrpSpPr/>
            <p:nvPr/>
          </p:nvGrpSpPr>
          <p:grpSpPr>
            <a:xfrm>
              <a:off x="5377219" y="3427317"/>
              <a:ext cx="1437562" cy="2263146"/>
              <a:chOff x="5350363" y="3427317"/>
              <a:chExt cx="1437562" cy="2263146"/>
            </a:xfrm>
          </p:grpSpPr>
          <p:sp>
            <p:nvSpPr>
              <p:cNvPr id="90" name="Arrow: U-Turn 89">
                <a:extLst>
                  <a:ext uri="{FF2B5EF4-FFF2-40B4-BE49-F238E27FC236}">
                    <a16:creationId xmlns:a16="http://schemas.microsoft.com/office/drawing/2014/main" id="{591DDCBC-CEDC-D932-C7D5-02078BFDC2F3}"/>
                  </a:ext>
                </a:extLst>
              </p:cNvPr>
              <p:cNvSpPr/>
              <p:nvPr/>
            </p:nvSpPr>
            <p:spPr>
              <a:xfrm>
                <a:off x="5404075" y="3427317"/>
                <a:ext cx="1383850" cy="1097280"/>
              </a:xfrm>
              <a:prstGeom prst="uturnArrow">
                <a:avLst>
                  <a:gd name="adj1" fmla="val 5434"/>
                  <a:gd name="adj2" fmla="val 8823"/>
                  <a:gd name="adj3" fmla="val 17639"/>
                  <a:gd name="adj4" fmla="val 43750"/>
                  <a:gd name="adj5" fmla="val 10000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1" name="Arrow: U-Turn 90">
                <a:extLst>
                  <a:ext uri="{FF2B5EF4-FFF2-40B4-BE49-F238E27FC236}">
                    <a16:creationId xmlns:a16="http://schemas.microsoft.com/office/drawing/2014/main" id="{B0352075-AC50-AB89-C639-2CA1DACD4034}"/>
                  </a:ext>
                </a:extLst>
              </p:cNvPr>
              <p:cNvSpPr/>
              <p:nvPr/>
            </p:nvSpPr>
            <p:spPr>
              <a:xfrm rot="10800000">
                <a:off x="5350363" y="4593183"/>
                <a:ext cx="1380744" cy="1097280"/>
              </a:xfrm>
              <a:prstGeom prst="uturnArrow">
                <a:avLst>
                  <a:gd name="adj1" fmla="val 5434"/>
                  <a:gd name="adj2" fmla="val 8823"/>
                  <a:gd name="adj3" fmla="val 17639"/>
                  <a:gd name="adj4" fmla="val 43750"/>
                  <a:gd name="adj5" fmla="val 10000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86" name="Rectangle: Rounded Corners 85">
              <a:extLst>
                <a:ext uri="{FF2B5EF4-FFF2-40B4-BE49-F238E27FC236}">
                  <a16:creationId xmlns:a16="http://schemas.microsoft.com/office/drawing/2014/main" id="{2C7A63E7-634F-AC4D-249A-A09AD26413B2}"/>
                </a:ext>
              </a:extLst>
            </p:cNvPr>
            <p:cNvSpPr/>
            <p:nvPr/>
          </p:nvSpPr>
          <p:spPr>
            <a:xfrm>
              <a:off x="5084698" y="3778027"/>
              <a:ext cx="878594" cy="230947"/>
            </a:xfrm>
            <a:prstGeom prst="roundRect">
              <a:avLst/>
            </a:prstGeom>
            <a:solidFill>
              <a:srgbClr val="C03BC4"/>
            </a:soli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050">
                  <a:solidFill>
                    <a:srgbClr val="FFFFFF"/>
                  </a:solidFill>
                  <a:cs typeface="Segoe UI" panose="020B0502040204020203" pitchFamily="34" charset="0"/>
                </a:rPr>
                <a:t>Prepare</a:t>
              </a:r>
            </a:p>
          </p:txBody>
        </p:sp>
        <p:sp>
          <p:nvSpPr>
            <p:cNvPr id="87" name="Rectangle: Rounded Corners 86">
              <a:extLst>
                <a:ext uri="{FF2B5EF4-FFF2-40B4-BE49-F238E27FC236}">
                  <a16:creationId xmlns:a16="http://schemas.microsoft.com/office/drawing/2014/main" id="{57F0BE24-A74B-3E59-34E9-8E75583A6DBD}"/>
                </a:ext>
              </a:extLst>
            </p:cNvPr>
            <p:cNvSpPr/>
            <p:nvPr/>
          </p:nvSpPr>
          <p:spPr>
            <a:xfrm>
              <a:off x="6213869" y="3778027"/>
              <a:ext cx="878594" cy="230947"/>
            </a:xfrm>
            <a:prstGeom prst="roundRect">
              <a:avLst/>
            </a:prstGeom>
            <a:solidFill>
              <a:srgbClr val="C03BC4"/>
            </a:soli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050">
                  <a:solidFill>
                    <a:srgbClr val="FFFFFF"/>
                  </a:solidFill>
                  <a:cs typeface="Segoe UI" panose="020B0502040204020203" pitchFamily="34" charset="0"/>
                </a:rPr>
                <a:t>Model</a:t>
              </a:r>
            </a:p>
          </p:txBody>
        </p:sp>
        <p:sp>
          <p:nvSpPr>
            <p:cNvPr id="88" name="Rectangle: Rounded Corners 87">
              <a:extLst>
                <a:ext uri="{FF2B5EF4-FFF2-40B4-BE49-F238E27FC236}">
                  <a16:creationId xmlns:a16="http://schemas.microsoft.com/office/drawing/2014/main" id="{74276660-545F-8038-4B6B-3EFAE89CDE8D}"/>
                </a:ext>
              </a:extLst>
            </p:cNvPr>
            <p:cNvSpPr/>
            <p:nvPr/>
          </p:nvSpPr>
          <p:spPr>
            <a:xfrm>
              <a:off x="5084698" y="5108806"/>
              <a:ext cx="878594" cy="230947"/>
            </a:xfrm>
            <a:prstGeom prst="roundRect">
              <a:avLst/>
            </a:prstGeom>
            <a:solidFill>
              <a:srgbClr val="C03BC4"/>
            </a:soli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050">
                  <a:solidFill>
                    <a:srgbClr val="FFFFFF"/>
                  </a:solidFill>
                  <a:cs typeface="Segoe UI" panose="020B0502040204020203" pitchFamily="34" charset="0"/>
                </a:rPr>
                <a:t>Explore</a:t>
              </a:r>
            </a:p>
          </p:txBody>
        </p:sp>
        <p:sp>
          <p:nvSpPr>
            <p:cNvPr id="89" name="Rectangle: Rounded Corners 88">
              <a:extLst>
                <a:ext uri="{FF2B5EF4-FFF2-40B4-BE49-F238E27FC236}">
                  <a16:creationId xmlns:a16="http://schemas.microsoft.com/office/drawing/2014/main" id="{097BFE59-DC7E-1E80-CC4D-30EE513ECBE4}"/>
                </a:ext>
              </a:extLst>
            </p:cNvPr>
            <p:cNvSpPr/>
            <p:nvPr/>
          </p:nvSpPr>
          <p:spPr>
            <a:xfrm>
              <a:off x="6228709" y="5108806"/>
              <a:ext cx="878594" cy="230947"/>
            </a:xfrm>
            <a:prstGeom prst="roundRect">
              <a:avLst/>
            </a:prstGeom>
            <a:solidFill>
              <a:srgbClr val="C03BC4"/>
            </a:solidFill>
            <a:ln w="51197" cap="flat">
              <a:noFill/>
              <a:prstDash val="solid"/>
              <a:miter/>
            </a:ln>
            <a:effectLst>
              <a:outerShdw blurRad="63500" dist="127000" dir="2700000" algn="ctr" rotWithShape="0">
                <a:srgbClr val="454142">
                  <a:alpha val="20000"/>
                </a:srgbClr>
              </a:outerShdw>
            </a:effectLst>
          </p:spPr>
          <p:txBody>
            <a:bodyPr rtlCol="0" anchor="ctr"/>
            <a:lstStyle/>
            <a:p>
              <a:pPr algn="ctr" defTabSz="914400"/>
              <a:r>
                <a:rPr lang="en-US" sz="1050">
                  <a:solidFill>
                    <a:srgbClr val="FFFFFF"/>
                  </a:solidFill>
                  <a:cs typeface="Segoe UI" panose="020B0502040204020203" pitchFamily="34" charset="0"/>
                </a:rPr>
                <a:t>Evaluate</a:t>
              </a:r>
            </a:p>
          </p:txBody>
        </p:sp>
      </p:grpSp>
      <p:cxnSp>
        <p:nvCxnSpPr>
          <p:cNvPr id="92" name="Connector: Elbow 91">
            <a:extLst>
              <a:ext uri="{FF2B5EF4-FFF2-40B4-BE49-F238E27FC236}">
                <a16:creationId xmlns:a16="http://schemas.microsoft.com/office/drawing/2014/main" id="{3E795103-5CDF-39C4-4C7C-6623EEE534A0}"/>
              </a:ext>
              <a:ext uri="{C183D7F6-B498-43B3-948B-1728B52AA6E4}">
                <adec:decorative xmlns:adec="http://schemas.microsoft.com/office/drawing/2017/decorative" val="1"/>
              </a:ext>
            </a:extLst>
          </p:cNvPr>
          <p:cNvCxnSpPr>
            <a:cxnSpLocks/>
          </p:cNvCxnSpPr>
          <p:nvPr/>
        </p:nvCxnSpPr>
        <p:spPr>
          <a:xfrm rot="16200000" flipH="1">
            <a:off x="1760554" y="2754912"/>
            <a:ext cx="912969" cy="1245870"/>
          </a:xfrm>
          <a:prstGeom prst="bentConnector2">
            <a:avLst/>
          </a:prstGeom>
          <a:ln>
            <a:prstDash val="solid"/>
            <a:tailEnd type="arrow"/>
          </a:ln>
        </p:spPr>
        <p:style>
          <a:lnRef idx="1">
            <a:schemeClr val="dk1"/>
          </a:lnRef>
          <a:fillRef idx="0">
            <a:schemeClr val="dk1"/>
          </a:fillRef>
          <a:effectRef idx="0">
            <a:schemeClr val="dk1"/>
          </a:effectRef>
          <a:fontRef idx="minor">
            <a:schemeClr val="tx1"/>
          </a:fontRef>
        </p:style>
      </p:cxnSp>
      <p:cxnSp>
        <p:nvCxnSpPr>
          <p:cNvPr id="93" name="Connector: Elbow 92">
            <a:extLst>
              <a:ext uri="{FF2B5EF4-FFF2-40B4-BE49-F238E27FC236}">
                <a16:creationId xmlns:a16="http://schemas.microsoft.com/office/drawing/2014/main" id="{04CF0CC1-773D-4241-24D3-D6A2F1A7532C}"/>
              </a:ext>
              <a:ext uri="{C183D7F6-B498-43B3-948B-1728B52AA6E4}">
                <adec:decorative xmlns:adec="http://schemas.microsoft.com/office/drawing/2017/decorative" val="1"/>
              </a:ext>
            </a:extLst>
          </p:cNvPr>
          <p:cNvCxnSpPr>
            <a:cxnSpLocks/>
            <a:stCxn id="80" idx="3"/>
            <a:endCxn id="81" idx="1"/>
          </p:cNvCxnSpPr>
          <p:nvPr/>
        </p:nvCxnSpPr>
        <p:spPr>
          <a:xfrm flipV="1">
            <a:off x="4851653" y="2569318"/>
            <a:ext cx="240030" cy="1265014"/>
          </a:xfrm>
          <a:prstGeom prst="bentConnector3">
            <a:avLst>
              <a:gd name="adj1" fmla="val 50000"/>
            </a:avLst>
          </a:prstGeom>
          <a:ln>
            <a:prstDash val="solid"/>
            <a:tailEnd type="arrow"/>
          </a:ln>
        </p:spPr>
        <p:style>
          <a:lnRef idx="1">
            <a:schemeClr val="dk1"/>
          </a:lnRef>
          <a:fillRef idx="0">
            <a:schemeClr val="dk1"/>
          </a:fillRef>
          <a:effectRef idx="0">
            <a:schemeClr val="dk1"/>
          </a:effectRef>
          <a:fontRef idx="minor">
            <a:schemeClr val="tx1"/>
          </a:fontRef>
        </p:style>
      </p:cxnSp>
      <p:cxnSp>
        <p:nvCxnSpPr>
          <p:cNvPr id="94" name="Connector: Elbow 93">
            <a:extLst>
              <a:ext uri="{FF2B5EF4-FFF2-40B4-BE49-F238E27FC236}">
                <a16:creationId xmlns:a16="http://schemas.microsoft.com/office/drawing/2014/main" id="{C0899EE2-7364-F200-4191-4A70A6DC4C51}"/>
              </a:ext>
              <a:ext uri="{C183D7F6-B498-43B3-948B-1728B52AA6E4}">
                <adec:decorative xmlns:adec="http://schemas.microsoft.com/office/drawing/2017/decorative" val="1"/>
              </a:ext>
            </a:extLst>
          </p:cNvPr>
          <p:cNvCxnSpPr>
            <a:cxnSpLocks/>
            <a:stCxn id="81" idx="3"/>
            <a:endCxn id="82" idx="1"/>
          </p:cNvCxnSpPr>
          <p:nvPr/>
        </p:nvCxnSpPr>
        <p:spPr>
          <a:xfrm>
            <a:off x="7103363" y="2569318"/>
            <a:ext cx="240030" cy="1277079"/>
          </a:xfrm>
          <a:prstGeom prst="bentConnector3">
            <a:avLst>
              <a:gd name="adj1" fmla="val 50000"/>
            </a:avLst>
          </a:prstGeom>
          <a:ln>
            <a:prstDash val="solid"/>
            <a:tailEnd type="arrow"/>
          </a:ln>
        </p:spPr>
        <p:style>
          <a:lnRef idx="1">
            <a:schemeClr val="dk1"/>
          </a:lnRef>
          <a:fillRef idx="0">
            <a:schemeClr val="dk1"/>
          </a:fillRef>
          <a:effectRef idx="0">
            <a:schemeClr val="dk1"/>
          </a:effectRef>
          <a:fontRef idx="minor">
            <a:schemeClr val="tx1"/>
          </a:fontRef>
        </p:style>
      </p:cxnSp>
      <p:cxnSp>
        <p:nvCxnSpPr>
          <p:cNvPr id="95" name="Connector: Elbow 94">
            <a:extLst>
              <a:ext uri="{FF2B5EF4-FFF2-40B4-BE49-F238E27FC236}">
                <a16:creationId xmlns:a16="http://schemas.microsoft.com/office/drawing/2014/main" id="{E3C7C2BF-FA42-12B7-617E-76A9FD43DA55}"/>
              </a:ext>
              <a:ext uri="{C183D7F6-B498-43B3-948B-1728B52AA6E4}">
                <adec:decorative xmlns:adec="http://schemas.microsoft.com/office/drawing/2017/decorative" val="1"/>
              </a:ext>
            </a:extLst>
          </p:cNvPr>
          <p:cNvCxnSpPr>
            <a:cxnSpLocks/>
            <a:stCxn id="82" idx="3"/>
            <a:endCxn id="83" idx="2"/>
          </p:cNvCxnSpPr>
          <p:nvPr/>
        </p:nvCxnSpPr>
        <p:spPr>
          <a:xfrm flipV="1">
            <a:off x="9355073" y="2921363"/>
            <a:ext cx="1245870" cy="925034"/>
          </a:xfrm>
          <a:prstGeom prst="bentConnector2">
            <a:avLst/>
          </a:prstGeom>
          <a:ln>
            <a:prstDash val="solid"/>
            <a:tailEnd type="arrow"/>
          </a:ln>
        </p:spPr>
        <p:style>
          <a:lnRef idx="1">
            <a:schemeClr val="dk1"/>
          </a:lnRef>
          <a:fillRef idx="0">
            <a:schemeClr val="dk1"/>
          </a:fillRef>
          <a:effectRef idx="0">
            <a:schemeClr val="dk1"/>
          </a:effectRef>
          <a:fontRef idx="minor">
            <a:schemeClr val="tx1"/>
          </a:fontRef>
        </p:style>
      </p:cxnSp>
      <p:grpSp>
        <p:nvGrpSpPr>
          <p:cNvPr id="2080" name="Group 2079">
            <a:extLst>
              <a:ext uri="{FF2B5EF4-FFF2-40B4-BE49-F238E27FC236}">
                <a16:creationId xmlns:a16="http://schemas.microsoft.com/office/drawing/2014/main" id="{B01E8D84-5A91-4316-83B6-BDF8A8E6CB1A}"/>
              </a:ext>
              <a:ext uri="{C183D7F6-B498-43B3-948B-1728B52AA6E4}">
                <adec:decorative xmlns:adec="http://schemas.microsoft.com/office/drawing/2017/decorative" val="1"/>
              </a:ext>
            </a:extLst>
          </p:cNvPr>
          <p:cNvGrpSpPr/>
          <p:nvPr/>
        </p:nvGrpSpPr>
        <p:grpSpPr>
          <a:xfrm>
            <a:off x="1292811" y="1415251"/>
            <a:ext cx="602584" cy="602584"/>
            <a:chOff x="1829536" y="1707436"/>
            <a:chExt cx="602584" cy="602584"/>
          </a:xfrm>
        </p:grpSpPr>
        <p:sp>
          <p:nvSpPr>
            <p:cNvPr id="2081" name="Oval 2080">
              <a:extLst>
                <a:ext uri="{FF2B5EF4-FFF2-40B4-BE49-F238E27FC236}">
                  <a16:creationId xmlns:a16="http://schemas.microsoft.com/office/drawing/2014/main" id="{42B6CA17-3C56-89B4-039B-ACC64FE4E393}"/>
                </a:ext>
              </a:extLst>
            </p:cNvPr>
            <p:cNvSpPr/>
            <p:nvPr/>
          </p:nvSpPr>
          <p:spPr bwMode="auto">
            <a:xfrm>
              <a:off x="1829536" y="1707436"/>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2082" name="Group 4">
              <a:extLst>
                <a:ext uri="{FF2B5EF4-FFF2-40B4-BE49-F238E27FC236}">
                  <a16:creationId xmlns:a16="http://schemas.microsoft.com/office/drawing/2014/main" id="{62374E5E-51FA-EFED-EFF5-C4B684CB94B2}"/>
                </a:ext>
                <a:ext uri="{C183D7F6-B498-43B3-948B-1728B52AA6E4}">
                  <adec:decorative xmlns:adec="http://schemas.microsoft.com/office/drawing/2017/decorative" val="1"/>
                </a:ext>
              </a:extLst>
            </p:cNvPr>
            <p:cNvGrpSpPr>
              <a:grpSpLocks noChangeAspect="1"/>
            </p:cNvGrpSpPr>
            <p:nvPr/>
          </p:nvGrpSpPr>
          <p:grpSpPr bwMode="auto">
            <a:xfrm>
              <a:off x="2015663" y="1830184"/>
              <a:ext cx="230330" cy="357088"/>
              <a:chOff x="1061" y="1188"/>
              <a:chExt cx="149" cy="231"/>
            </a:xfrm>
            <a:solidFill>
              <a:schemeClr val="bg1"/>
            </a:solidFill>
          </p:grpSpPr>
          <p:sp>
            <p:nvSpPr>
              <p:cNvPr id="2083" name="Freeform 5">
                <a:extLst>
                  <a:ext uri="{FF2B5EF4-FFF2-40B4-BE49-F238E27FC236}">
                    <a16:creationId xmlns:a16="http://schemas.microsoft.com/office/drawing/2014/main" id="{E7FD5837-3E7C-99EF-EDBC-A2FB789C3B4A}"/>
                  </a:ext>
                </a:extLst>
              </p:cNvPr>
              <p:cNvSpPr>
                <a:spLocks/>
              </p:cNvSpPr>
              <p:nvPr/>
            </p:nvSpPr>
            <p:spPr bwMode="auto">
              <a:xfrm>
                <a:off x="1061" y="1188"/>
                <a:ext cx="149" cy="182"/>
              </a:xfrm>
              <a:custGeom>
                <a:avLst/>
                <a:gdLst>
                  <a:gd name="T0" fmla="*/ 160 w 240"/>
                  <a:gd name="T1" fmla="*/ 293 h 293"/>
                  <a:gd name="T2" fmla="*/ 160 w 240"/>
                  <a:gd name="T3" fmla="*/ 293 h 293"/>
                  <a:gd name="T4" fmla="*/ 174 w 240"/>
                  <a:gd name="T5" fmla="*/ 244 h 293"/>
                  <a:gd name="T6" fmla="*/ 204 w 240"/>
                  <a:gd name="T7" fmla="*/ 203 h 293"/>
                  <a:gd name="T8" fmla="*/ 231 w 240"/>
                  <a:gd name="T9" fmla="*/ 165 h 293"/>
                  <a:gd name="T10" fmla="*/ 240 w 240"/>
                  <a:gd name="T11" fmla="*/ 120 h 293"/>
                  <a:gd name="T12" fmla="*/ 230 w 240"/>
                  <a:gd name="T13" fmla="*/ 73 h 293"/>
                  <a:gd name="T14" fmla="*/ 205 w 240"/>
                  <a:gd name="T15" fmla="*/ 35 h 293"/>
                  <a:gd name="T16" fmla="*/ 166 w 240"/>
                  <a:gd name="T17" fmla="*/ 9 h 293"/>
                  <a:gd name="T18" fmla="*/ 120 w 240"/>
                  <a:gd name="T19" fmla="*/ 0 h 293"/>
                  <a:gd name="T20" fmla="*/ 73 w 240"/>
                  <a:gd name="T21" fmla="*/ 9 h 293"/>
                  <a:gd name="T22" fmla="*/ 35 w 240"/>
                  <a:gd name="T23" fmla="*/ 35 h 293"/>
                  <a:gd name="T24" fmla="*/ 9 w 240"/>
                  <a:gd name="T25" fmla="*/ 73 h 293"/>
                  <a:gd name="T26" fmla="*/ 0 w 240"/>
                  <a:gd name="T27" fmla="*/ 120 h 293"/>
                  <a:gd name="T28" fmla="*/ 9 w 240"/>
                  <a:gd name="T29" fmla="*/ 165 h 293"/>
                  <a:gd name="T30" fmla="*/ 36 w 240"/>
                  <a:gd name="T31" fmla="*/ 203 h 293"/>
                  <a:gd name="T32" fmla="*/ 65 w 240"/>
                  <a:gd name="T33" fmla="*/ 244 h 293"/>
                  <a:gd name="T34" fmla="*/ 79 w 240"/>
                  <a:gd name="T35" fmla="*/ 293 h 293"/>
                  <a:gd name="T36" fmla="*/ 160 w 240"/>
                  <a:gd name="T37" fmla="*/ 293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0" h="293">
                    <a:moveTo>
                      <a:pt x="160" y="293"/>
                    </a:moveTo>
                    <a:lnTo>
                      <a:pt x="160" y="293"/>
                    </a:lnTo>
                    <a:cubicBezTo>
                      <a:pt x="162" y="275"/>
                      <a:pt x="167" y="259"/>
                      <a:pt x="174" y="244"/>
                    </a:cubicBezTo>
                    <a:cubicBezTo>
                      <a:pt x="182" y="230"/>
                      <a:pt x="191" y="216"/>
                      <a:pt x="204" y="203"/>
                    </a:cubicBezTo>
                    <a:cubicBezTo>
                      <a:pt x="216" y="192"/>
                      <a:pt x="224" y="179"/>
                      <a:pt x="231" y="165"/>
                    </a:cubicBezTo>
                    <a:cubicBezTo>
                      <a:pt x="237" y="151"/>
                      <a:pt x="240" y="136"/>
                      <a:pt x="240" y="120"/>
                    </a:cubicBezTo>
                    <a:cubicBezTo>
                      <a:pt x="240" y="103"/>
                      <a:pt x="237" y="87"/>
                      <a:pt x="230" y="73"/>
                    </a:cubicBezTo>
                    <a:cubicBezTo>
                      <a:pt x="224" y="58"/>
                      <a:pt x="215" y="46"/>
                      <a:pt x="205" y="35"/>
                    </a:cubicBezTo>
                    <a:cubicBezTo>
                      <a:pt x="194" y="24"/>
                      <a:pt x="181" y="15"/>
                      <a:pt x="166" y="9"/>
                    </a:cubicBezTo>
                    <a:cubicBezTo>
                      <a:pt x="152" y="3"/>
                      <a:pt x="136" y="0"/>
                      <a:pt x="120" y="0"/>
                    </a:cubicBezTo>
                    <a:cubicBezTo>
                      <a:pt x="103" y="0"/>
                      <a:pt x="88" y="3"/>
                      <a:pt x="73" y="9"/>
                    </a:cubicBezTo>
                    <a:cubicBezTo>
                      <a:pt x="59" y="15"/>
                      <a:pt x="46" y="24"/>
                      <a:pt x="35" y="35"/>
                    </a:cubicBezTo>
                    <a:cubicBezTo>
                      <a:pt x="24" y="46"/>
                      <a:pt x="16" y="58"/>
                      <a:pt x="9" y="73"/>
                    </a:cubicBezTo>
                    <a:cubicBezTo>
                      <a:pt x="3" y="87"/>
                      <a:pt x="0" y="103"/>
                      <a:pt x="0" y="120"/>
                    </a:cubicBezTo>
                    <a:cubicBezTo>
                      <a:pt x="0" y="136"/>
                      <a:pt x="3" y="151"/>
                      <a:pt x="9" y="165"/>
                    </a:cubicBezTo>
                    <a:cubicBezTo>
                      <a:pt x="15" y="179"/>
                      <a:pt x="24" y="192"/>
                      <a:pt x="36" y="203"/>
                    </a:cubicBezTo>
                    <a:cubicBezTo>
                      <a:pt x="48" y="216"/>
                      <a:pt x="58" y="230"/>
                      <a:pt x="65" y="244"/>
                    </a:cubicBezTo>
                    <a:cubicBezTo>
                      <a:pt x="73" y="259"/>
                      <a:pt x="77" y="275"/>
                      <a:pt x="79" y="293"/>
                    </a:cubicBezTo>
                    <a:lnTo>
                      <a:pt x="160" y="293"/>
                    </a:lnTo>
                    <a:close/>
                  </a:path>
                </a:pathLst>
              </a:custGeom>
              <a:grp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sp>
            <p:nvSpPr>
              <p:cNvPr id="2084" name="Freeform 6">
                <a:extLst>
                  <a:ext uri="{FF2B5EF4-FFF2-40B4-BE49-F238E27FC236}">
                    <a16:creationId xmlns:a16="http://schemas.microsoft.com/office/drawing/2014/main" id="{66156AC5-A7AB-C408-4D1A-61B95B69B149}"/>
                  </a:ext>
                </a:extLst>
              </p:cNvPr>
              <p:cNvSpPr>
                <a:spLocks/>
              </p:cNvSpPr>
              <p:nvPr/>
            </p:nvSpPr>
            <p:spPr bwMode="auto">
              <a:xfrm>
                <a:off x="1110" y="1386"/>
                <a:ext cx="50" cy="33"/>
              </a:xfrm>
              <a:custGeom>
                <a:avLst/>
                <a:gdLst>
                  <a:gd name="T0" fmla="*/ 66 w 80"/>
                  <a:gd name="T1" fmla="*/ 53 h 53"/>
                  <a:gd name="T2" fmla="*/ 66 w 80"/>
                  <a:gd name="T3" fmla="*/ 53 h 53"/>
                  <a:gd name="T4" fmla="*/ 76 w 80"/>
                  <a:gd name="T5" fmla="*/ 49 h 53"/>
                  <a:gd name="T6" fmla="*/ 80 w 80"/>
                  <a:gd name="T7" fmla="*/ 40 h 53"/>
                  <a:gd name="T8" fmla="*/ 80 w 80"/>
                  <a:gd name="T9" fmla="*/ 0 h 53"/>
                  <a:gd name="T10" fmla="*/ 0 w 80"/>
                  <a:gd name="T11" fmla="*/ 0 h 53"/>
                  <a:gd name="T12" fmla="*/ 0 w 80"/>
                  <a:gd name="T13" fmla="*/ 40 h 53"/>
                  <a:gd name="T14" fmla="*/ 4 w 80"/>
                  <a:gd name="T15" fmla="*/ 49 h 53"/>
                  <a:gd name="T16" fmla="*/ 13 w 80"/>
                  <a:gd name="T17" fmla="*/ 53 h 53"/>
                  <a:gd name="T18" fmla="*/ 66 w 80"/>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53">
                    <a:moveTo>
                      <a:pt x="66" y="53"/>
                    </a:moveTo>
                    <a:lnTo>
                      <a:pt x="66" y="53"/>
                    </a:lnTo>
                    <a:cubicBezTo>
                      <a:pt x="70" y="53"/>
                      <a:pt x="73" y="52"/>
                      <a:pt x="76" y="49"/>
                    </a:cubicBezTo>
                    <a:cubicBezTo>
                      <a:pt x="79" y="46"/>
                      <a:pt x="80" y="43"/>
                      <a:pt x="80" y="40"/>
                    </a:cubicBezTo>
                    <a:lnTo>
                      <a:pt x="80" y="0"/>
                    </a:lnTo>
                    <a:lnTo>
                      <a:pt x="0" y="0"/>
                    </a:lnTo>
                    <a:lnTo>
                      <a:pt x="0" y="40"/>
                    </a:lnTo>
                    <a:cubicBezTo>
                      <a:pt x="0" y="43"/>
                      <a:pt x="1" y="46"/>
                      <a:pt x="4" y="49"/>
                    </a:cubicBezTo>
                    <a:cubicBezTo>
                      <a:pt x="6" y="52"/>
                      <a:pt x="10" y="53"/>
                      <a:pt x="13" y="53"/>
                    </a:cubicBezTo>
                    <a:lnTo>
                      <a:pt x="66" y="53"/>
                    </a:lnTo>
                    <a:close/>
                  </a:path>
                </a:pathLst>
              </a:custGeom>
              <a:grp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grpSp>
      </p:grpSp>
      <p:grpSp>
        <p:nvGrpSpPr>
          <p:cNvPr id="2085" name="Group 2084">
            <a:extLst>
              <a:ext uri="{FF2B5EF4-FFF2-40B4-BE49-F238E27FC236}">
                <a16:creationId xmlns:a16="http://schemas.microsoft.com/office/drawing/2014/main" id="{49BFAA30-9E67-A910-FF2C-0F602DF39CA6}"/>
              </a:ext>
              <a:ext uri="{C183D7F6-B498-43B3-948B-1728B52AA6E4}">
                <adec:decorative xmlns:adec="http://schemas.microsoft.com/office/drawing/2017/decorative" val="1"/>
              </a:ext>
            </a:extLst>
          </p:cNvPr>
          <p:cNvGrpSpPr/>
          <p:nvPr/>
        </p:nvGrpSpPr>
        <p:grpSpPr>
          <a:xfrm>
            <a:off x="3544521" y="2730386"/>
            <a:ext cx="602584" cy="602584"/>
            <a:chOff x="3544521" y="3053114"/>
            <a:chExt cx="602584" cy="602584"/>
          </a:xfrm>
        </p:grpSpPr>
        <p:sp>
          <p:nvSpPr>
            <p:cNvPr id="2086" name="Oval 2085">
              <a:extLst>
                <a:ext uri="{FF2B5EF4-FFF2-40B4-BE49-F238E27FC236}">
                  <a16:creationId xmlns:a16="http://schemas.microsoft.com/office/drawing/2014/main" id="{40A4CA88-F087-EE05-4551-F7648E1AA6B8}"/>
                </a:ext>
              </a:extLst>
            </p:cNvPr>
            <p:cNvSpPr/>
            <p:nvPr/>
          </p:nvSpPr>
          <p:spPr bwMode="auto">
            <a:xfrm>
              <a:off x="3544521" y="3053114"/>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2087" name="Group 2086">
              <a:extLst>
                <a:ext uri="{FF2B5EF4-FFF2-40B4-BE49-F238E27FC236}">
                  <a16:creationId xmlns:a16="http://schemas.microsoft.com/office/drawing/2014/main" id="{048C0F5D-1A1A-0EE0-A0C4-A38173700B28}"/>
                </a:ext>
              </a:extLst>
            </p:cNvPr>
            <p:cNvGrpSpPr/>
            <p:nvPr/>
          </p:nvGrpSpPr>
          <p:grpSpPr>
            <a:xfrm>
              <a:off x="3669699" y="3193457"/>
              <a:ext cx="359183" cy="342760"/>
              <a:chOff x="11256963" y="3171825"/>
              <a:chExt cx="398956" cy="380715"/>
            </a:xfrm>
            <a:solidFill>
              <a:schemeClr val="bg1"/>
            </a:solidFill>
          </p:grpSpPr>
          <p:grpSp>
            <p:nvGrpSpPr>
              <p:cNvPr id="2088" name="Group 2087">
                <a:extLst>
                  <a:ext uri="{FF2B5EF4-FFF2-40B4-BE49-F238E27FC236}">
                    <a16:creationId xmlns:a16="http://schemas.microsoft.com/office/drawing/2014/main" id="{BC77E79E-01C6-4AE8-CC47-1C5C5C02DDC5}"/>
                  </a:ext>
                </a:extLst>
              </p:cNvPr>
              <p:cNvGrpSpPr/>
              <p:nvPr/>
            </p:nvGrpSpPr>
            <p:grpSpPr>
              <a:xfrm>
                <a:off x="11387196" y="3276655"/>
                <a:ext cx="268723" cy="275885"/>
                <a:chOff x="1053582" y="1859378"/>
                <a:chExt cx="554836" cy="569624"/>
              </a:xfrm>
              <a:grpFill/>
            </p:grpSpPr>
            <p:sp>
              <p:nvSpPr>
                <p:cNvPr id="2093" name="Graphic 2">
                  <a:extLst>
                    <a:ext uri="{FF2B5EF4-FFF2-40B4-BE49-F238E27FC236}">
                      <a16:creationId xmlns:a16="http://schemas.microsoft.com/office/drawing/2014/main" id="{2F7BF56A-D764-E705-DFF5-BB5531F2EE64}"/>
                    </a:ext>
                  </a:extLst>
                </p:cNvPr>
                <p:cNvSpPr/>
                <p:nvPr/>
              </p:nvSpPr>
              <p:spPr>
                <a:xfrm>
                  <a:off x="1136346" y="2157687"/>
                  <a:ext cx="179903" cy="185727"/>
                </a:xfrm>
                <a:custGeom>
                  <a:avLst/>
                  <a:gdLst>
                    <a:gd name="connsiteX0" fmla="*/ 0 w 179903"/>
                    <a:gd name="connsiteY0" fmla="*/ 146252 h 185727"/>
                    <a:gd name="connsiteX1" fmla="*/ 139134 w 179903"/>
                    <a:gd name="connsiteY1" fmla="*/ 0 h 185727"/>
                    <a:gd name="connsiteX2" fmla="*/ 179903 w 179903"/>
                    <a:gd name="connsiteY2" fmla="*/ 39475 h 185727"/>
                    <a:gd name="connsiteX3" fmla="*/ 40769 w 179903"/>
                    <a:gd name="connsiteY3" fmla="*/ 185727 h 185727"/>
                    <a:gd name="connsiteX4" fmla="*/ 0 w 179903"/>
                    <a:gd name="connsiteY4" fmla="*/ 146252 h 185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03" h="185727">
                      <a:moveTo>
                        <a:pt x="0" y="146252"/>
                      </a:moveTo>
                      <a:lnTo>
                        <a:pt x="139134" y="0"/>
                      </a:lnTo>
                      <a:lnTo>
                        <a:pt x="179903" y="39475"/>
                      </a:lnTo>
                      <a:lnTo>
                        <a:pt x="40769" y="185727"/>
                      </a:lnTo>
                      <a:lnTo>
                        <a:pt x="0" y="146252"/>
                      </a:lnTo>
                      <a:close/>
                    </a:path>
                  </a:pathLst>
                </a:custGeom>
                <a:grpFill/>
                <a:ln w="641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094" name="Graphic 2">
                  <a:extLst>
                    <a:ext uri="{FF2B5EF4-FFF2-40B4-BE49-F238E27FC236}">
                      <a16:creationId xmlns:a16="http://schemas.microsoft.com/office/drawing/2014/main" id="{F317B5E1-C9F5-BA33-0C3C-24FB402DF49F}"/>
                    </a:ext>
                  </a:extLst>
                </p:cNvPr>
                <p:cNvSpPr/>
                <p:nvPr/>
              </p:nvSpPr>
              <p:spPr>
                <a:xfrm>
                  <a:off x="1198806" y="1859378"/>
                  <a:ext cx="409612" cy="410084"/>
                </a:xfrm>
                <a:custGeom>
                  <a:avLst/>
                  <a:gdLst>
                    <a:gd name="connsiteX0" fmla="*/ 314172 w 409612"/>
                    <a:gd name="connsiteY0" fmla="*/ 378553 h 410084"/>
                    <a:gd name="connsiteX1" fmla="*/ 378238 w 409612"/>
                    <a:gd name="connsiteY1" fmla="*/ 95756 h 410084"/>
                    <a:gd name="connsiteX2" fmla="*/ 95441 w 409612"/>
                    <a:gd name="connsiteY2" fmla="*/ 31690 h 410084"/>
                    <a:gd name="connsiteX3" fmla="*/ 31375 w 409612"/>
                    <a:gd name="connsiteY3" fmla="*/ 314487 h 410084"/>
                    <a:gd name="connsiteX4" fmla="*/ 314172 w 409612"/>
                    <a:gd name="connsiteY4" fmla="*/ 378553 h 410084"/>
                    <a:gd name="connsiteX5" fmla="*/ 82498 w 409612"/>
                    <a:gd name="connsiteY5" fmla="*/ 282130 h 410084"/>
                    <a:gd name="connsiteX6" fmla="*/ 127150 w 409612"/>
                    <a:gd name="connsiteY6" fmla="*/ 82813 h 410084"/>
                    <a:gd name="connsiteX7" fmla="*/ 230045 w 409612"/>
                    <a:gd name="connsiteY7" fmla="*/ 63399 h 410084"/>
                    <a:gd name="connsiteX8" fmla="*/ 326468 w 409612"/>
                    <a:gd name="connsiteY8" fmla="*/ 128113 h 410084"/>
                    <a:gd name="connsiteX9" fmla="*/ 281815 w 409612"/>
                    <a:gd name="connsiteY9" fmla="*/ 327430 h 410084"/>
                    <a:gd name="connsiteX10" fmla="*/ 166626 w 409612"/>
                    <a:gd name="connsiteY10" fmla="*/ 344255 h 410084"/>
                    <a:gd name="connsiteX11" fmla="*/ 82498 w 409612"/>
                    <a:gd name="connsiteY11" fmla="*/ 282130 h 410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9612" h="410084">
                      <a:moveTo>
                        <a:pt x="314172" y="378553"/>
                      </a:moveTo>
                      <a:cubicBezTo>
                        <a:pt x="409301" y="318370"/>
                        <a:pt x="438422" y="192179"/>
                        <a:pt x="378238" y="95756"/>
                      </a:cubicBezTo>
                      <a:cubicBezTo>
                        <a:pt x="318055" y="-667"/>
                        <a:pt x="191864" y="-28494"/>
                        <a:pt x="95441" y="31690"/>
                      </a:cubicBezTo>
                      <a:cubicBezTo>
                        <a:pt x="312" y="91873"/>
                        <a:pt x="-28809" y="218064"/>
                        <a:pt x="31375" y="314487"/>
                      </a:cubicBezTo>
                      <a:cubicBezTo>
                        <a:pt x="92852" y="410263"/>
                        <a:pt x="219043" y="438737"/>
                        <a:pt x="314172" y="378553"/>
                      </a:cubicBezTo>
                      <a:close/>
                      <a:moveTo>
                        <a:pt x="82498" y="282130"/>
                      </a:moveTo>
                      <a:cubicBezTo>
                        <a:pt x="39787" y="214828"/>
                        <a:pt x="60496" y="125524"/>
                        <a:pt x="127150" y="82813"/>
                      </a:cubicBezTo>
                      <a:cubicBezTo>
                        <a:pt x="158860" y="62752"/>
                        <a:pt x="195747" y="56928"/>
                        <a:pt x="230045" y="63399"/>
                      </a:cubicBezTo>
                      <a:cubicBezTo>
                        <a:pt x="268873" y="69871"/>
                        <a:pt x="303818" y="91873"/>
                        <a:pt x="326468" y="128113"/>
                      </a:cubicBezTo>
                      <a:cubicBezTo>
                        <a:pt x="369178" y="195414"/>
                        <a:pt x="349117" y="284719"/>
                        <a:pt x="281815" y="327430"/>
                      </a:cubicBezTo>
                      <a:cubicBezTo>
                        <a:pt x="246223" y="350079"/>
                        <a:pt x="204806" y="354609"/>
                        <a:pt x="166626" y="344255"/>
                      </a:cubicBezTo>
                      <a:cubicBezTo>
                        <a:pt x="133622" y="335842"/>
                        <a:pt x="103206" y="313840"/>
                        <a:pt x="82498" y="282130"/>
                      </a:cubicBezTo>
                      <a:close/>
                    </a:path>
                  </a:pathLst>
                </a:custGeom>
                <a:grpFill/>
                <a:ln w="641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095" name="Graphic 2">
                  <a:extLst>
                    <a:ext uri="{FF2B5EF4-FFF2-40B4-BE49-F238E27FC236}">
                      <a16:creationId xmlns:a16="http://schemas.microsoft.com/office/drawing/2014/main" id="{8410BA71-6E34-5998-2D19-54387CF1DD6A}"/>
                    </a:ext>
                  </a:extLst>
                </p:cNvPr>
                <p:cNvSpPr/>
                <p:nvPr/>
              </p:nvSpPr>
              <p:spPr>
                <a:xfrm>
                  <a:off x="1053582" y="2237284"/>
                  <a:ext cx="187600" cy="191718"/>
                </a:xfrm>
                <a:custGeom>
                  <a:avLst/>
                  <a:gdLst>
                    <a:gd name="connsiteX0" fmla="*/ 10285 w 187600"/>
                    <a:gd name="connsiteY0" fmla="*/ 127485 h 191718"/>
                    <a:gd name="connsiteX1" fmla="*/ 132594 w 187600"/>
                    <a:gd name="connsiteY1" fmla="*/ 0 h 191718"/>
                    <a:gd name="connsiteX2" fmla="*/ 187600 w 187600"/>
                    <a:gd name="connsiteY2" fmla="*/ 52418 h 191718"/>
                    <a:gd name="connsiteX3" fmla="*/ 64645 w 187600"/>
                    <a:gd name="connsiteY3" fmla="*/ 179903 h 191718"/>
                    <a:gd name="connsiteX4" fmla="*/ 11580 w 187600"/>
                    <a:gd name="connsiteY4" fmla="*/ 181197 h 191718"/>
                    <a:gd name="connsiteX5" fmla="*/ 10285 w 187600"/>
                    <a:gd name="connsiteY5" fmla="*/ 127485 h 191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600" h="191718">
                      <a:moveTo>
                        <a:pt x="10285" y="127485"/>
                      </a:moveTo>
                      <a:lnTo>
                        <a:pt x="132594" y="0"/>
                      </a:lnTo>
                      <a:lnTo>
                        <a:pt x="187600" y="52418"/>
                      </a:lnTo>
                      <a:lnTo>
                        <a:pt x="64645" y="179903"/>
                      </a:lnTo>
                      <a:cubicBezTo>
                        <a:pt x="49761" y="195434"/>
                        <a:pt x="25817" y="195434"/>
                        <a:pt x="11580" y="181197"/>
                      </a:cubicBezTo>
                      <a:cubicBezTo>
                        <a:pt x="-3304" y="166960"/>
                        <a:pt x="-3952" y="143017"/>
                        <a:pt x="10285" y="127485"/>
                      </a:cubicBezTo>
                      <a:close/>
                    </a:path>
                  </a:pathLst>
                </a:custGeom>
                <a:grpFill/>
                <a:ln w="641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sp>
            <p:nvSpPr>
              <p:cNvPr id="2089" name="Freeform 196">
                <a:extLst>
                  <a:ext uri="{FF2B5EF4-FFF2-40B4-BE49-F238E27FC236}">
                    <a16:creationId xmlns:a16="http://schemas.microsoft.com/office/drawing/2014/main" id="{8516A34A-80D8-B907-958C-0365E24C6285}"/>
                  </a:ext>
                </a:extLst>
              </p:cNvPr>
              <p:cNvSpPr>
                <a:spLocks/>
              </p:cNvSpPr>
              <p:nvPr/>
            </p:nvSpPr>
            <p:spPr bwMode="auto">
              <a:xfrm>
                <a:off x="11256963" y="3171825"/>
                <a:ext cx="330200" cy="220662"/>
              </a:xfrm>
              <a:custGeom>
                <a:avLst/>
                <a:gdLst>
                  <a:gd name="T0" fmla="*/ 118 w 224"/>
                  <a:gd name="T1" fmla="*/ 134 h 150"/>
                  <a:gd name="T2" fmla="*/ 198 w 224"/>
                  <a:gd name="T3" fmla="*/ 54 h 150"/>
                  <a:gd name="T4" fmla="*/ 224 w 224"/>
                  <a:gd name="T5" fmla="*/ 58 h 150"/>
                  <a:gd name="T6" fmla="*/ 224 w 224"/>
                  <a:gd name="T7" fmla="*/ 0 h 150"/>
                  <a:gd name="T8" fmla="*/ 0 w 224"/>
                  <a:gd name="T9" fmla="*/ 0 h 150"/>
                  <a:gd name="T10" fmla="*/ 0 w 224"/>
                  <a:gd name="T11" fmla="*/ 150 h 150"/>
                  <a:gd name="T12" fmla="*/ 119 w 224"/>
                  <a:gd name="T13" fmla="*/ 150 h 150"/>
                  <a:gd name="T14" fmla="*/ 118 w 224"/>
                  <a:gd name="T15" fmla="*/ 134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4" h="150">
                    <a:moveTo>
                      <a:pt x="118" y="134"/>
                    </a:moveTo>
                    <a:cubicBezTo>
                      <a:pt x="118" y="89"/>
                      <a:pt x="153" y="54"/>
                      <a:pt x="198" y="54"/>
                    </a:cubicBezTo>
                    <a:cubicBezTo>
                      <a:pt x="207" y="54"/>
                      <a:pt x="216" y="55"/>
                      <a:pt x="224" y="58"/>
                    </a:cubicBezTo>
                    <a:cubicBezTo>
                      <a:pt x="224" y="0"/>
                      <a:pt x="224" y="0"/>
                      <a:pt x="224" y="0"/>
                    </a:cubicBezTo>
                    <a:cubicBezTo>
                      <a:pt x="0" y="0"/>
                      <a:pt x="0" y="0"/>
                      <a:pt x="0" y="0"/>
                    </a:cubicBezTo>
                    <a:cubicBezTo>
                      <a:pt x="0" y="150"/>
                      <a:pt x="0" y="150"/>
                      <a:pt x="0" y="150"/>
                    </a:cubicBezTo>
                    <a:cubicBezTo>
                      <a:pt x="119" y="150"/>
                      <a:pt x="119" y="150"/>
                      <a:pt x="119" y="150"/>
                    </a:cubicBezTo>
                    <a:cubicBezTo>
                      <a:pt x="118" y="144"/>
                      <a:pt x="118" y="139"/>
                      <a:pt x="118" y="134"/>
                    </a:cubicBezTo>
                    <a:close/>
                  </a:path>
                </a:pathLst>
              </a:custGeom>
              <a:grpFill/>
              <a:ln w="6548"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090" name="Rectangle 198">
                <a:extLst>
                  <a:ext uri="{FF2B5EF4-FFF2-40B4-BE49-F238E27FC236}">
                    <a16:creationId xmlns:a16="http://schemas.microsoft.com/office/drawing/2014/main" id="{2F42347B-2933-954E-86CE-35B6B26FCA37}"/>
                  </a:ext>
                </a:extLst>
              </p:cNvPr>
              <p:cNvSpPr>
                <a:spLocks noChangeArrowheads="1"/>
              </p:cNvSpPr>
              <p:nvPr/>
            </p:nvSpPr>
            <p:spPr bwMode="auto">
              <a:xfrm>
                <a:off x="11320463" y="3298825"/>
                <a:ext cx="31750" cy="61912"/>
              </a:xfrm>
              <a:prstGeom prst="rect">
                <a:avLst/>
              </a:prstGeom>
              <a:solidFill>
                <a:schemeClr val="accent3"/>
              </a:solidFill>
              <a:ln w="6548"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091" name="Rectangle 199">
                <a:extLst>
                  <a:ext uri="{FF2B5EF4-FFF2-40B4-BE49-F238E27FC236}">
                    <a16:creationId xmlns:a16="http://schemas.microsoft.com/office/drawing/2014/main" id="{B97746AF-A4CE-28CE-3B7D-DBCE9FC05B69}"/>
                  </a:ext>
                </a:extLst>
              </p:cNvPr>
              <p:cNvSpPr>
                <a:spLocks noChangeArrowheads="1"/>
              </p:cNvSpPr>
              <p:nvPr/>
            </p:nvSpPr>
            <p:spPr bwMode="auto">
              <a:xfrm>
                <a:off x="11383963" y="3203575"/>
                <a:ext cx="31750" cy="157162"/>
              </a:xfrm>
              <a:prstGeom prst="rect">
                <a:avLst/>
              </a:prstGeom>
              <a:solidFill>
                <a:schemeClr val="accent3"/>
              </a:solidFill>
              <a:ln w="6548"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092" name="Freeform 201">
                <a:extLst>
                  <a:ext uri="{FF2B5EF4-FFF2-40B4-BE49-F238E27FC236}">
                    <a16:creationId xmlns:a16="http://schemas.microsoft.com/office/drawing/2014/main" id="{5EA72580-EA1C-261B-1E5B-B517637121E2}"/>
                  </a:ext>
                </a:extLst>
              </p:cNvPr>
              <p:cNvSpPr>
                <a:spLocks/>
              </p:cNvSpPr>
              <p:nvPr/>
            </p:nvSpPr>
            <p:spPr bwMode="auto">
              <a:xfrm>
                <a:off x="11445875" y="3235325"/>
                <a:ext cx="33338" cy="74612"/>
              </a:xfrm>
              <a:custGeom>
                <a:avLst/>
                <a:gdLst>
                  <a:gd name="T0" fmla="*/ 0 w 22"/>
                  <a:gd name="T1" fmla="*/ 0 h 51"/>
                  <a:gd name="T2" fmla="*/ 0 w 22"/>
                  <a:gd name="T3" fmla="*/ 51 h 51"/>
                  <a:gd name="T4" fmla="*/ 22 w 22"/>
                  <a:gd name="T5" fmla="*/ 27 h 51"/>
                  <a:gd name="T6" fmla="*/ 22 w 22"/>
                  <a:gd name="T7" fmla="*/ 0 h 51"/>
                  <a:gd name="T8" fmla="*/ 0 w 22"/>
                  <a:gd name="T9" fmla="*/ 0 h 51"/>
                </a:gdLst>
                <a:ahLst/>
                <a:cxnLst>
                  <a:cxn ang="0">
                    <a:pos x="T0" y="T1"/>
                  </a:cxn>
                  <a:cxn ang="0">
                    <a:pos x="T2" y="T3"/>
                  </a:cxn>
                  <a:cxn ang="0">
                    <a:pos x="T4" y="T5"/>
                  </a:cxn>
                  <a:cxn ang="0">
                    <a:pos x="T6" y="T7"/>
                  </a:cxn>
                  <a:cxn ang="0">
                    <a:pos x="T8" y="T9"/>
                  </a:cxn>
                </a:cxnLst>
                <a:rect l="0" t="0" r="r" b="b"/>
                <a:pathLst>
                  <a:path w="22" h="51">
                    <a:moveTo>
                      <a:pt x="0" y="0"/>
                    </a:moveTo>
                    <a:cubicBezTo>
                      <a:pt x="0" y="51"/>
                      <a:pt x="0" y="51"/>
                      <a:pt x="0" y="51"/>
                    </a:cubicBezTo>
                    <a:cubicBezTo>
                      <a:pt x="6" y="41"/>
                      <a:pt x="13" y="33"/>
                      <a:pt x="22" y="27"/>
                    </a:cubicBezTo>
                    <a:cubicBezTo>
                      <a:pt x="22" y="0"/>
                      <a:pt x="22" y="0"/>
                      <a:pt x="22" y="0"/>
                    </a:cubicBezTo>
                    <a:lnTo>
                      <a:pt x="0" y="0"/>
                    </a:lnTo>
                    <a:close/>
                  </a:path>
                </a:pathLst>
              </a:custGeom>
              <a:solidFill>
                <a:schemeClr val="accent3"/>
              </a:solidFill>
              <a:ln w="6548"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2096" name="Group 2095">
            <a:extLst>
              <a:ext uri="{FF2B5EF4-FFF2-40B4-BE49-F238E27FC236}">
                <a16:creationId xmlns:a16="http://schemas.microsoft.com/office/drawing/2014/main" id="{324832E6-7B99-8329-8FF9-2F2FFB0F232F}"/>
              </a:ext>
              <a:ext uri="{C183D7F6-B498-43B3-948B-1728B52AA6E4}">
                <adec:decorative xmlns:adec="http://schemas.microsoft.com/office/drawing/2017/decorative" val="1"/>
              </a:ext>
            </a:extLst>
          </p:cNvPr>
          <p:cNvGrpSpPr/>
          <p:nvPr/>
        </p:nvGrpSpPr>
        <p:grpSpPr>
          <a:xfrm>
            <a:off x="5796231" y="1415251"/>
            <a:ext cx="602584" cy="602584"/>
            <a:chOff x="5796231" y="1737979"/>
            <a:chExt cx="602584" cy="602584"/>
          </a:xfrm>
        </p:grpSpPr>
        <p:sp>
          <p:nvSpPr>
            <p:cNvPr id="2097" name="Oval 2096">
              <a:extLst>
                <a:ext uri="{FF2B5EF4-FFF2-40B4-BE49-F238E27FC236}">
                  <a16:creationId xmlns:a16="http://schemas.microsoft.com/office/drawing/2014/main" id="{2BADA266-ECB8-355A-F474-ED74E0C3C27C}"/>
                </a:ext>
              </a:extLst>
            </p:cNvPr>
            <p:cNvSpPr/>
            <p:nvPr/>
          </p:nvSpPr>
          <p:spPr bwMode="auto">
            <a:xfrm>
              <a:off x="5796231" y="1737979"/>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2098" name="Group 2097">
              <a:extLst>
                <a:ext uri="{FF2B5EF4-FFF2-40B4-BE49-F238E27FC236}">
                  <a16:creationId xmlns:a16="http://schemas.microsoft.com/office/drawing/2014/main" id="{D7F52FDE-23BA-4FB4-A273-27338957E608}"/>
                </a:ext>
              </a:extLst>
            </p:cNvPr>
            <p:cNvGrpSpPr/>
            <p:nvPr/>
          </p:nvGrpSpPr>
          <p:grpSpPr>
            <a:xfrm>
              <a:off x="5956745" y="1858415"/>
              <a:ext cx="281556" cy="347804"/>
              <a:chOff x="10721132" y="3525102"/>
              <a:chExt cx="359786" cy="444441"/>
            </a:xfrm>
            <a:solidFill>
              <a:schemeClr val="bg1"/>
            </a:solidFill>
          </p:grpSpPr>
          <p:sp>
            <p:nvSpPr>
              <p:cNvPr id="2099" name="Freeform: Shape 2098">
                <a:extLst>
                  <a:ext uri="{FF2B5EF4-FFF2-40B4-BE49-F238E27FC236}">
                    <a16:creationId xmlns:a16="http://schemas.microsoft.com/office/drawing/2014/main" id="{CD8ED4CB-CC43-3BC1-D88C-22184616E647}"/>
                  </a:ext>
                </a:extLst>
              </p:cNvPr>
              <p:cNvSpPr/>
              <p:nvPr/>
            </p:nvSpPr>
            <p:spPr>
              <a:xfrm>
                <a:off x="10721132" y="3525102"/>
                <a:ext cx="359786" cy="444441"/>
              </a:xfrm>
              <a:custGeom>
                <a:avLst/>
                <a:gdLst>
                  <a:gd name="connsiteX0" fmla="*/ 97900 w 359786"/>
                  <a:gd name="connsiteY0" fmla="*/ 0 h 444441"/>
                  <a:gd name="connsiteX1" fmla="*/ 143191 w 359786"/>
                  <a:gd name="connsiteY1" fmla="*/ 0 h 444441"/>
                  <a:gd name="connsiteX2" fmla="*/ 143191 w 359786"/>
                  <a:gd name="connsiteY2" fmla="*/ 157248 h 444441"/>
                  <a:gd name="connsiteX3" fmla="*/ 138746 w 359786"/>
                  <a:gd name="connsiteY3" fmla="*/ 172909 h 444441"/>
                  <a:gd name="connsiteX4" fmla="*/ 4355 w 359786"/>
                  <a:gd name="connsiteY4" fmla="*/ 406135 h 444441"/>
                  <a:gd name="connsiteX5" fmla="*/ 30387 w 359786"/>
                  <a:gd name="connsiteY5" fmla="*/ 451849 h 444441"/>
                  <a:gd name="connsiteX6" fmla="*/ 347211 w 359786"/>
                  <a:gd name="connsiteY6" fmla="*/ 451849 h 444441"/>
                  <a:gd name="connsiteX7" fmla="*/ 373030 w 359786"/>
                  <a:gd name="connsiteY7" fmla="*/ 406346 h 444441"/>
                  <a:gd name="connsiteX8" fmla="*/ 238428 w 359786"/>
                  <a:gd name="connsiteY8" fmla="*/ 172909 h 444441"/>
                  <a:gd name="connsiteX9" fmla="*/ 233984 w 359786"/>
                  <a:gd name="connsiteY9" fmla="*/ 157248 h 444441"/>
                  <a:gd name="connsiteX10" fmla="*/ 233984 w 359786"/>
                  <a:gd name="connsiteY10" fmla="*/ 0 h 444441"/>
                  <a:gd name="connsiteX11" fmla="*/ 279486 w 359786"/>
                  <a:gd name="connsiteY11" fmla="*/ 0 h 444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9786" h="444441">
                    <a:moveTo>
                      <a:pt x="97900" y="0"/>
                    </a:moveTo>
                    <a:cubicBezTo>
                      <a:pt x="143191" y="0"/>
                      <a:pt x="143191" y="0"/>
                      <a:pt x="143191" y="0"/>
                    </a:cubicBezTo>
                    <a:cubicBezTo>
                      <a:pt x="143191" y="157248"/>
                      <a:pt x="143191" y="157248"/>
                      <a:pt x="143191" y="157248"/>
                    </a:cubicBezTo>
                    <a:cubicBezTo>
                      <a:pt x="143191" y="162750"/>
                      <a:pt x="141709" y="168253"/>
                      <a:pt x="138746" y="172909"/>
                    </a:cubicBezTo>
                    <a:cubicBezTo>
                      <a:pt x="4355" y="406135"/>
                      <a:pt x="4355" y="406135"/>
                      <a:pt x="4355" y="406135"/>
                    </a:cubicBezTo>
                    <a:cubicBezTo>
                      <a:pt x="-7708" y="426240"/>
                      <a:pt x="6683" y="451849"/>
                      <a:pt x="30387" y="451849"/>
                    </a:cubicBezTo>
                    <a:cubicBezTo>
                      <a:pt x="347211" y="451849"/>
                      <a:pt x="347211" y="451849"/>
                      <a:pt x="347211" y="451849"/>
                    </a:cubicBezTo>
                    <a:cubicBezTo>
                      <a:pt x="370702" y="451849"/>
                      <a:pt x="385094" y="426452"/>
                      <a:pt x="373030" y="406346"/>
                    </a:cubicBezTo>
                    <a:cubicBezTo>
                      <a:pt x="238428" y="172909"/>
                      <a:pt x="238428" y="172909"/>
                      <a:pt x="238428" y="172909"/>
                    </a:cubicBezTo>
                    <a:cubicBezTo>
                      <a:pt x="235465" y="168041"/>
                      <a:pt x="233984" y="162750"/>
                      <a:pt x="233984" y="157248"/>
                    </a:cubicBezTo>
                    <a:cubicBezTo>
                      <a:pt x="233984" y="0"/>
                      <a:pt x="233984" y="0"/>
                      <a:pt x="233984" y="0"/>
                    </a:cubicBezTo>
                    <a:cubicBezTo>
                      <a:pt x="279486" y="0"/>
                      <a:pt x="279486" y="0"/>
                      <a:pt x="279486" y="0"/>
                    </a:cubicBezTo>
                  </a:path>
                </a:pathLst>
              </a:custGeom>
              <a:grpFill/>
              <a:ln w="23653" cap="sq">
                <a:solidFill>
                  <a:schemeClr val="bg1"/>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100" name="Freeform: Shape 2099">
                <a:extLst>
                  <a:ext uri="{FF2B5EF4-FFF2-40B4-BE49-F238E27FC236}">
                    <a16:creationId xmlns:a16="http://schemas.microsoft.com/office/drawing/2014/main" id="{6AB291E2-1EF9-BBC8-380D-0E5B2981EAD6}"/>
                  </a:ext>
                </a:extLst>
              </p:cNvPr>
              <p:cNvSpPr/>
              <p:nvPr/>
            </p:nvSpPr>
            <p:spPr>
              <a:xfrm>
                <a:off x="10734672" y="3763013"/>
                <a:ext cx="334370" cy="196688"/>
              </a:xfrm>
              <a:custGeom>
                <a:avLst/>
                <a:gdLst>
                  <a:gd name="connsiteX0" fmla="*/ 109934 w 359786"/>
                  <a:gd name="connsiteY0" fmla="*/ 0 h 211638"/>
                  <a:gd name="connsiteX1" fmla="*/ 4326 w 359786"/>
                  <a:gd name="connsiteY1" fmla="*/ 182856 h 211638"/>
                  <a:gd name="connsiteX2" fmla="*/ 30358 w 359786"/>
                  <a:gd name="connsiteY2" fmla="*/ 228570 h 211638"/>
                  <a:gd name="connsiteX3" fmla="*/ 347181 w 359786"/>
                  <a:gd name="connsiteY3" fmla="*/ 228570 h 211638"/>
                  <a:gd name="connsiteX4" fmla="*/ 373001 w 359786"/>
                  <a:gd name="connsiteY4" fmla="*/ 183067 h 211638"/>
                  <a:gd name="connsiteX5" fmla="*/ 272050 w 359786"/>
                  <a:gd name="connsiteY5" fmla="*/ 1270 h 211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786" h="211638">
                    <a:moveTo>
                      <a:pt x="109934" y="0"/>
                    </a:moveTo>
                    <a:cubicBezTo>
                      <a:pt x="-24668" y="233226"/>
                      <a:pt x="4326" y="182856"/>
                      <a:pt x="4326" y="182856"/>
                    </a:cubicBezTo>
                    <a:cubicBezTo>
                      <a:pt x="-7737" y="202961"/>
                      <a:pt x="6866" y="228570"/>
                      <a:pt x="30358" y="228570"/>
                    </a:cubicBezTo>
                    <a:cubicBezTo>
                      <a:pt x="347181" y="228570"/>
                      <a:pt x="347181" y="228570"/>
                      <a:pt x="347181" y="228570"/>
                    </a:cubicBezTo>
                    <a:cubicBezTo>
                      <a:pt x="370673" y="228570"/>
                      <a:pt x="384853" y="203385"/>
                      <a:pt x="373001" y="183067"/>
                    </a:cubicBezTo>
                    <a:cubicBezTo>
                      <a:pt x="279880" y="21587"/>
                      <a:pt x="272050" y="1270"/>
                      <a:pt x="272050" y="1270"/>
                    </a:cubicBezTo>
                  </a:path>
                </a:pathLst>
              </a:custGeom>
              <a:solidFill>
                <a:schemeClr val="accent3"/>
              </a:solidFill>
              <a:ln w="2105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25000" noProof="0">
                  <a:ln>
                    <a:noFill/>
                  </a:ln>
                  <a:solidFill>
                    <a:srgbClr val="000000"/>
                  </a:solidFill>
                  <a:effectLst/>
                  <a:uLnTx/>
                  <a:uFillTx/>
                </a:endParaRPr>
              </a:p>
            </p:txBody>
          </p:sp>
          <p:sp>
            <p:nvSpPr>
              <p:cNvPr id="2101" name="Freeform: Shape 2100">
                <a:extLst>
                  <a:ext uri="{FF2B5EF4-FFF2-40B4-BE49-F238E27FC236}">
                    <a16:creationId xmlns:a16="http://schemas.microsoft.com/office/drawing/2014/main" id="{FF945E69-1516-A8BA-FB0B-6CD311491152}"/>
                  </a:ext>
                </a:extLst>
              </p:cNvPr>
              <p:cNvSpPr/>
              <p:nvPr/>
            </p:nvSpPr>
            <p:spPr>
              <a:xfrm>
                <a:off x="10864322" y="3525102"/>
                <a:ext cx="84656" cy="21164"/>
              </a:xfrm>
              <a:custGeom>
                <a:avLst/>
                <a:gdLst>
                  <a:gd name="connsiteX0" fmla="*/ 0 w 84655"/>
                  <a:gd name="connsiteY0" fmla="*/ 0 h 0"/>
                  <a:gd name="connsiteX1" fmla="*/ 90793 w 84655"/>
                  <a:gd name="connsiteY1" fmla="*/ 0 h 0"/>
                </a:gdLst>
                <a:ahLst/>
                <a:cxnLst>
                  <a:cxn ang="0">
                    <a:pos x="connsiteX0" y="connsiteY0"/>
                  </a:cxn>
                  <a:cxn ang="0">
                    <a:pos x="connsiteX1" y="connsiteY1"/>
                  </a:cxn>
                </a:cxnLst>
                <a:rect l="l" t="t" r="r" b="b"/>
                <a:pathLst>
                  <a:path w="84655">
                    <a:moveTo>
                      <a:pt x="0" y="0"/>
                    </a:moveTo>
                    <a:lnTo>
                      <a:pt x="90793" y="0"/>
                    </a:lnTo>
                  </a:path>
                </a:pathLst>
              </a:custGeom>
              <a:grpFill/>
              <a:ln w="23653" cap="sq">
                <a:solidFill>
                  <a:schemeClr val="bg1"/>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2102" name="Group 2101">
            <a:extLst>
              <a:ext uri="{FF2B5EF4-FFF2-40B4-BE49-F238E27FC236}">
                <a16:creationId xmlns:a16="http://schemas.microsoft.com/office/drawing/2014/main" id="{36DCCC0F-77F2-8CCC-772E-FD770DF5029E}"/>
              </a:ext>
              <a:ext uri="{C183D7F6-B498-43B3-948B-1728B52AA6E4}">
                <adec:decorative xmlns:adec="http://schemas.microsoft.com/office/drawing/2017/decorative" val="1"/>
              </a:ext>
            </a:extLst>
          </p:cNvPr>
          <p:cNvGrpSpPr/>
          <p:nvPr/>
        </p:nvGrpSpPr>
        <p:grpSpPr>
          <a:xfrm>
            <a:off x="8047941" y="2730386"/>
            <a:ext cx="602584" cy="602584"/>
            <a:chOff x="8047941" y="3053114"/>
            <a:chExt cx="602584" cy="602584"/>
          </a:xfrm>
        </p:grpSpPr>
        <p:sp>
          <p:nvSpPr>
            <p:cNvPr id="2103" name="Oval 2102">
              <a:extLst>
                <a:ext uri="{FF2B5EF4-FFF2-40B4-BE49-F238E27FC236}">
                  <a16:creationId xmlns:a16="http://schemas.microsoft.com/office/drawing/2014/main" id="{1A0A2A53-0EA1-CA33-17DD-7514D154804E}"/>
                </a:ext>
              </a:extLst>
            </p:cNvPr>
            <p:cNvSpPr/>
            <p:nvPr/>
          </p:nvSpPr>
          <p:spPr bwMode="auto">
            <a:xfrm>
              <a:off x="8047941" y="3053114"/>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2104" name="Group 2103">
              <a:extLst>
                <a:ext uri="{FF2B5EF4-FFF2-40B4-BE49-F238E27FC236}">
                  <a16:creationId xmlns:a16="http://schemas.microsoft.com/office/drawing/2014/main" id="{75A07D5E-8D0B-CAF2-344B-24D3C4E877D6}"/>
                </a:ext>
              </a:extLst>
            </p:cNvPr>
            <p:cNvGrpSpPr/>
            <p:nvPr/>
          </p:nvGrpSpPr>
          <p:grpSpPr>
            <a:xfrm>
              <a:off x="8164995" y="3171734"/>
              <a:ext cx="368477" cy="365344"/>
              <a:chOff x="6385506" y="2929036"/>
              <a:chExt cx="578005" cy="573091"/>
            </a:xfrm>
            <a:solidFill>
              <a:schemeClr val="bg1"/>
            </a:solidFill>
          </p:grpSpPr>
          <p:sp>
            <p:nvSpPr>
              <p:cNvPr id="2105" name="Graphic 3">
                <a:extLst>
                  <a:ext uri="{FF2B5EF4-FFF2-40B4-BE49-F238E27FC236}">
                    <a16:creationId xmlns:a16="http://schemas.microsoft.com/office/drawing/2014/main" id="{21008668-A8DD-3C6B-11F8-8D44468CE225}"/>
                  </a:ext>
                </a:extLst>
              </p:cNvPr>
              <p:cNvSpPr/>
              <p:nvPr/>
            </p:nvSpPr>
            <p:spPr>
              <a:xfrm>
                <a:off x="6385506" y="3112388"/>
                <a:ext cx="386074" cy="389739"/>
              </a:xfrm>
              <a:custGeom>
                <a:avLst/>
                <a:gdLst>
                  <a:gd name="connsiteX0" fmla="*/ 343869 w 386074"/>
                  <a:gd name="connsiteY0" fmla="*/ 92329 h 389739"/>
                  <a:gd name="connsiteX1" fmla="*/ 315020 w 386074"/>
                  <a:gd name="connsiteY1" fmla="*/ 100482 h 389739"/>
                  <a:gd name="connsiteX2" fmla="*/ 295578 w 386074"/>
                  <a:gd name="connsiteY2" fmla="*/ 81040 h 389739"/>
                  <a:gd name="connsiteX3" fmla="*/ 264847 w 386074"/>
                  <a:gd name="connsiteY3" fmla="*/ 60971 h 389739"/>
                  <a:gd name="connsiteX4" fmla="*/ 267983 w 386074"/>
                  <a:gd name="connsiteY4" fmla="*/ 28359 h 389739"/>
                  <a:gd name="connsiteX5" fmla="*/ 251049 w 386074"/>
                  <a:gd name="connsiteY5" fmla="*/ 7035 h 389739"/>
                  <a:gd name="connsiteX6" fmla="*/ 187079 w 386074"/>
                  <a:gd name="connsiteY6" fmla="*/ 137 h 389739"/>
                  <a:gd name="connsiteX7" fmla="*/ 165756 w 386074"/>
                  <a:gd name="connsiteY7" fmla="*/ 17070 h 389739"/>
                  <a:gd name="connsiteX8" fmla="*/ 162620 w 386074"/>
                  <a:gd name="connsiteY8" fmla="*/ 49682 h 389739"/>
                  <a:gd name="connsiteX9" fmla="*/ 123736 w 386074"/>
                  <a:gd name="connsiteY9" fmla="*/ 65361 h 389739"/>
                  <a:gd name="connsiteX10" fmla="*/ 96768 w 386074"/>
                  <a:gd name="connsiteY10" fmla="*/ 42783 h 389739"/>
                  <a:gd name="connsiteX11" fmla="*/ 69173 w 386074"/>
                  <a:gd name="connsiteY11" fmla="*/ 45292 h 389739"/>
                  <a:gd name="connsiteX12" fmla="*/ 27780 w 386074"/>
                  <a:gd name="connsiteY12" fmla="*/ 94211 h 389739"/>
                  <a:gd name="connsiteX13" fmla="*/ 30289 w 386074"/>
                  <a:gd name="connsiteY13" fmla="*/ 121806 h 389739"/>
                  <a:gd name="connsiteX14" fmla="*/ 57257 w 386074"/>
                  <a:gd name="connsiteY14" fmla="*/ 144383 h 389739"/>
                  <a:gd name="connsiteX15" fmla="*/ 48477 w 386074"/>
                  <a:gd name="connsiteY15" fmla="*/ 188285 h 389739"/>
                  <a:gd name="connsiteX16" fmla="*/ 13983 w 386074"/>
                  <a:gd name="connsiteY16" fmla="*/ 198319 h 389739"/>
                  <a:gd name="connsiteX17" fmla="*/ 812 w 386074"/>
                  <a:gd name="connsiteY17" fmla="*/ 222151 h 389739"/>
                  <a:gd name="connsiteX18" fmla="*/ 18373 w 386074"/>
                  <a:gd name="connsiteY18" fmla="*/ 283613 h 389739"/>
                  <a:gd name="connsiteX19" fmla="*/ 42205 w 386074"/>
                  <a:gd name="connsiteY19" fmla="*/ 296783 h 389739"/>
                  <a:gd name="connsiteX20" fmla="*/ 77953 w 386074"/>
                  <a:gd name="connsiteY20" fmla="*/ 286749 h 389739"/>
                  <a:gd name="connsiteX21" fmla="*/ 101785 w 386074"/>
                  <a:gd name="connsiteY21" fmla="*/ 311835 h 389739"/>
                  <a:gd name="connsiteX22" fmla="*/ 121854 w 386074"/>
                  <a:gd name="connsiteY22" fmla="*/ 326260 h 389739"/>
                  <a:gd name="connsiteX23" fmla="*/ 118091 w 386074"/>
                  <a:gd name="connsiteY23" fmla="*/ 361381 h 389739"/>
                  <a:gd name="connsiteX24" fmla="*/ 135025 w 386074"/>
                  <a:gd name="connsiteY24" fmla="*/ 382704 h 389739"/>
                  <a:gd name="connsiteX25" fmla="*/ 198995 w 386074"/>
                  <a:gd name="connsiteY25" fmla="*/ 389603 h 389739"/>
                  <a:gd name="connsiteX26" fmla="*/ 220318 w 386074"/>
                  <a:gd name="connsiteY26" fmla="*/ 372670 h 389739"/>
                  <a:gd name="connsiteX27" fmla="*/ 223454 w 386074"/>
                  <a:gd name="connsiteY27" fmla="*/ 346329 h 389739"/>
                  <a:gd name="connsiteX28" fmla="*/ 274254 w 386074"/>
                  <a:gd name="connsiteY28" fmla="*/ 328141 h 389739"/>
                  <a:gd name="connsiteX29" fmla="*/ 293069 w 386074"/>
                  <a:gd name="connsiteY29" fmla="*/ 343820 h 389739"/>
                  <a:gd name="connsiteX30" fmla="*/ 320664 w 386074"/>
                  <a:gd name="connsiteY30" fmla="*/ 341312 h 389739"/>
                  <a:gd name="connsiteX31" fmla="*/ 362057 w 386074"/>
                  <a:gd name="connsiteY31" fmla="*/ 292393 h 389739"/>
                  <a:gd name="connsiteX32" fmla="*/ 359548 w 386074"/>
                  <a:gd name="connsiteY32" fmla="*/ 264798 h 389739"/>
                  <a:gd name="connsiteX33" fmla="*/ 340733 w 386074"/>
                  <a:gd name="connsiteY33" fmla="*/ 249119 h 389739"/>
                  <a:gd name="connsiteX34" fmla="*/ 349514 w 386074"/>
                  <a:gd name="connsiteY34" fmla="*/ 198319 h 389739"/>
                  <a:gd name="connsiteX35" fmla="*/ 372091 w 386074"/>
                  <a:gd name="connsiteY35" fmla="*/ 192048 h 389739"/>
                  <a:gd name="connsiteX36" fmla="*/ 385262 w 386074"/>
                  <a:gd name="connsiteY36" fmla="*/ 168216 h 389739"/>
                  <a:gd name="connsiteX37" fmla="*/ 367701 w 386074"/>
                  <a:gd name="connsiteY37" fmla="*/ 106754 h 389739"/>
                  <a:gd name="connsiteX38" fmla="*/ 343869 w 386074"/>
                  <a:gd name="connsiteY38" fmla="*/ 92329 h 389739"/>
                  <a:gd name="connsiteX39" fmla="*/ 255439 w 386074"/>
                  <a:gd name="connsiteY39" fmla="*/ 246611 h 389739"/>
                  <a:gd name="connsiteX40" fmla="*/ 141296 w 386074"/>
                  <a:gd name="connsiteY40" fmla="*/ 256645 h 389739"/>
                  <a:gd name="connsiteX41" fmla="*/ 131262 w 386074"/>
                  <a:gd name="connsiteY41" fmla="*/ 142502 h 389739"/>
                  <a:gd name="connsiteX42" fmla="*/ 245405 w 386074"/>
                  <a:gd name="connsiteY42" fmla="*/ 132467 h 389739"/>
                  <a:gd name="connsiteX43" fmla="*/ 255439 w 386074"/>
                  <a:gd name="connsiteY43" fmla="*/ 246611 h 38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86074" h="389739">
                    <a:moveTo>
                      <a:pt x="343869" y="92329"/>
                    </a:moveTo>
                    <a:lnTo>
                      <a:pt x="315020" y="100482"/>
                    </a:lnTo>
                    <a:cubicBezTo>
                      <a:pt x="309375" y="93583"/>
                      <a:pt x="302477" y="87312"/>
                      <a:pt x="295578" y="81040"/>
                    </a:cubicBezTo>
                    <a:cubicBezTo>
                      <a:pt x="285543" y="72887"/>
                      <a:pt x="275509" y="66615"/>
                      <a:pt x="264847" y="60971"/>
                    </a:cubicBezTo>
                    <a:lnTo>
                      <a:pt x="267983" y="28359"/>
                    </a:lnTo>
                    <a:cubicBezTo>
                      <a:pt x="269237" y="17697"/>
                      <a:pt x="261711" y="8290"/>
                      <a:pt x="251049" y="7035"/>
                    </a:cubicBezTo>
                    <a:lnTo>
                      <a:pt x="187079" y="137"/>
                    </a:lnTo>
                    <a:cubicBezTo>
                      <a:pt x="176417" y="-1118"/>
                      <a:pt x="167010" y="6408"/>
                      <a:pt x="165756" y="17070"/>
                    </a:cubicBezTo>
                    <a:lnTo>
                      <a:pt x="162620" y="49682"/>
                    </a:lnTo>
                    <a:cubicBezTo>
                      <a:pt x="148822" y="52818"/>
                      <a:pt x="136279" y="58462"/>
                      <a:pt x="123736" y="65361"/>
                    </a:cubicBezTo>
                    <a:lnTo>
                      <a:pt x="96768" y="42783"/>
                    </a:lnTo>
                    <a:cubicBezTo>
                      <a:pt x="88615" y="35885"/>
                      <a:pt x="76072" y="37139"/>
                      <a:pt x="69173" y="45292"/>
                    </a:cubicBezTo>
                    <a:lnTo>
                      <a:pt x="27780" y="94211"/>
                    </a:lnTo>
                    <a:cubicBezTo>
                      <a:pt x="20881" y="102364"/>
                      <a:pt x="22136" y="114907"/>
                      <a:pt x="30289" y="121806"/>
                    </a:cubicBezTo>
                    <a:lnTo>
                      <a:pt x="57257" y="144383"/>
                    </a:lnTo>
                    <a:cubicBezTo>
                      <a:pt x="51612" y="158808"/>
                      <a:pt x="49104" y="173233"/>
                      <a:pt x="48477" y="188285"/>
                    </a:cubicBezTo>
                    <a:lnTo>
                      <a:pt x="13983" y="198319"/>
                    </a:lnTo>
                    <a:cubicBezTo>
                      <a:pt x="3948" y="201455"/>
                      <a:pt x="-2324" y="212117"/>
                      <a:pt x="812" y="222151"/>
                    </a:cubicBezTo>
                    <a:lnTo>
                      <a:pt x="18373" y="283613"/>
                    </a:lnTo>
                    <a:cubicBezTo>
                      <a:pt x="21509" y="293648"/>
                      <a:pt x="32170" y="299919"/>
                      <a:pt x="42205" y="296783"/>
                    </a:cubicBezTo>
                    <a:lnTo>
                      <a:pt x="77953" y="286749"/>
                    </a:lnTo>
                    <a:cubicBezTo>
                      <a:pt x="84852" y="295529"/>
                      <a:pt x="92378" y="303682"/>
                      <a:pt x="101785" y="311835"/>
                    </a:cubicBezTo>
                    <a:cubicBezTo>
                      <a:pt x="108057" y="317480"/>
                      <a:pt x="114328" y="321870"/>
                      <a:pt x="121854" y="326260"/>
                    </a:cubicBezTo>
                    <a:lnTo>
                      <a:pt x="118091" y="361381"/>
                    </a:lnTo>
                    <a:cubicBezTo>
                      <a:pt x="116837" y="372043"/>
                      <a:pt x="124363" y="381450"/>
                      <a:pt x="135025" y="382704"/>
                    </a:cubicBezTo>
                    <a:lnTo>
                      <a:pt x="198995" y="389603"/>
                    </a:lnTo>
                    <a:cubicBezTo>
                      <a:pt x="209657" y="390858"/>
                      <a:pt x="219064" y="383332"/>
                      <a:pt x="220318" y="372670"/>
                    </a:cubicBezTo>
                    <a:lnTo>
                      <a:pt x="223454" y="346329"/>
                    </a:lnTo>
                    <a:cubicBezTo>
                      <a:pt x="241015" y="343193"/>
                      <a:pt x="258575" y="337549"/>
                      <a:pt x="274254" y="328141"/>
                    </a:cubicBezTo>
                    <a:lnTo>
                      <a:pt x="293069" y="343820"/>
                    </a:lnTo>
                    <a:cubicBezTo>
                      <a:pt x="301222" y="350719"/>
                      <a:pt x="313765" y="349465"/>
                      <a:pt x="320664" y="341312"/>
                    </a:cubicBezTo>
                    <a:lnTo>
                      <a:pt x="362057" y="292393"/>
                    </a:lnTo>
                    <a:cubicBezTo>
                      <a:pt x="368956" y="284240"/>
                      <a:pt x="367701" y="271697"/>
                      <a:pt x="359548" y="264798"/>
                    </a:cubicBezTo>
                    <a:lnTo>
                      <a:pt x="340733" y="249119"/>
                    </a:lnTo>
                    <a:cubicBezTo>
                      <a:pt x="346378" y="232813"/>
                      <a:pt x="349514" y="215880"/>
                      <a:pt x="349514" y="198319"/>
                    </a:cubicBezTo>
                    <a:lnTo>
                      <a:pt x="372091" y="192048"/>
                    </a:lnTo>
                    <a:cubicBezTo>
                      <a:pt x="382126" y="188912"/>
                      <a:pt x="388398" y="178250"/>
                      <a:pt x="385262" y="168216"/>
                    </a:cubicBezTo>
                    <a:lnTo>
                      <a:pt x="367701" y="106754"/>
                    </a:lnTo>
                    <a:cubicBezTo>
                      <a:pt x="365193" y="94838"/>
                      <a:pt x="353904" y="89193"/>
                      <a:pt x="343869" y="92329"/>
                    </a:cubicBezTo>
                    <a:close/>
                    <a:moveTo>
                      <a:pt x="255439" y="246611"/>
                    </a:moveTo>
                    <a:cubicBezTo>
                      <a:pt x="227217" y="281104"/>
                      <a:pt x="175790" y="285495"/>
                      <a:pt x="141296" y="256645"/>
                    </a:cubicBezTo>
                    <a:cubicBezTo>
                      <a:pt x="106802" y="228423"/>
                      <a:pt x="102412" y="176996"/>
                      <a:pt x="131262" y="142502"/>
                    </a:cubicBezTo>
                    <a:cubicBezTo>
                      <a:pt x="159484" y="108008"/>
                      <a:pt x="210911" y="103618"/>
                      <a:pt x="245405" y="132467"/>
                    </a:cubicBezTo>
                    <a:cubicBezTo>
                      <a:pt x="279272" y="161944"/>
                      <a:pt x="284289" y="212744"/>
                      <a:pt x="255439" y="246611"/>
                    </a:cubicBezTo>
                    <a:close/>
                  </a:path>
                </a:pathLst>
              </a:custGeom>
              <a:grpFill/>
              <a:ln w="626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106" name="Graphic 3">
                <a:extLst>
                  <a:ext uri="{FF2B5EF4-FFF2-40B4-BE49-F238E27FC236}">
                    <a16:creationId xmlns:a16="http://schemas.microsoft.com/office/drawing/2014/main" id="{D27DDC3B-AF5D-FFCF-4813-547DB8130473}"/>
                  </a:ext>
                </a:extLst>
              </p:cNvPr>
              <p:cNvSpPr/>
              <p:nvPr/>
            </p:nvSpPr>
            <p:spPr>
              <a:xfrm>
                <a:off x="6675453" y="2929036"/>
                <a:ext cx="288058" cy="275455"/>
              </a:xfrm>
              <a:custGeom>
                <a:avLst/>
                <a:gdLst>
                  <a:gd name="connsiteX0" fmla="*/ 274888 w 288058"/>
                  <a:gd name="connsiteY0" fmla="*/ 117345 h 275455"/>
                  <a:gd name="connsiteX1" fmla="*/ 253564 w 288058"/>
                  <a:gd name="connsiteY1" fmla="*/ 114209 h 275455"/>
                  <a:gd name="connsiteX2" fmla="*/ 247293 w 288058"/>
                  <a:gd name="connsiteY2" fmla="*/ 95394 h 275455"/>
                  <a:gd name="connsiteX3" fmla="*/ 232868 w 288058"/>
                  <a:gd name="connsiteY3" fmla="*/ 72190 h 275455"/>
                  <a:gd name="connsiteX4" fmla="*/ 245411 w 288058"/>
                  <a:gd name="connsiteY4" fmla="*/ 52120 h 275455"/>
                  <a:gd name="connsiteX5" fmla="*/ 240394 w 288058"/>
                  <a:gd name="connsiteY5" fmla="*/ 32678 h 275455"/>
                  <a:gd name="connsiteX6" fmla="*/ 200883 w 288058"/>
                  <a:gd name="connsiteY6" fmla="*/ 8219 h 275455"/>
                  <a:gd name="connsiteX7" fmla="*/ 181441 w 288058"/>
                  <a:gd name="connsiteY7" fmla="*/ 13236 h 275455"/>
                  <a:gd name="connsiteX8" fmla="*/ 168898 w 288058"/>
                  <a:gd name="connsiteY8" fmla="*/ 33933 h 275455"/>
                  <a:gd name="connsiteX9" fmla="*/ 138167 w 288058"/>
                  <a:gd name="connsiteY9" fmla="*/ 32051 h 275455"/>
                  <a:gd name="connsiteX10" fmla="*/ 127505 w 288058"/>
                  <a:gd name="connsiteY10" fmla="*/ 8219 h 275455"/>
                  <a:gd name="connsiteX11" fmla="*/ 108063 w 288058"/>
                  <a:gd name="connsiteY11" fmla="*/ 1320 h 275455"/>
                  <a:gd name="connsiteX12" fmla="*/ 65416 w 288058"/>
                  <a:gd name="connsiteY12" fmla="*/ 20762 h 275455"/>
                  <a:gd name="connsiteX13" fmla="*/ 58517 w 288058"/>
                  <a:gd name="connsiteY13" fmla="*/ 40204 h 275455"/>
                  <a:gd name="connsiteX14" fmla="*/ 69179 w 288058"/>
                  <a:gd name="connsiteY14" fmla="*/ 64036 h 275455"/>
                  <a:gd name="connsiteX15" fmla="*/ 49737 w 288058"/>
                  <a:gd name="connsiteY15" fmla="*/ 89750 h 275455"/>
                  <a:gd name="connsiteX16" fmla="*/ 24024 w 288058"/>
                  <a:gd name="connsiteY16" fmla="*/ 85360 h 275455"/>
                  <a:gd name="connsiteX17" fmla="*/ 7717 w 288058"/>
                  <a:gd name="connsiteY17" fmla="*/ 97276 h 275455"/>
                  <a:gd name="connsiteX18" fmla="*/ 191 w 288058"/>
                  <a:gd name="connsiteY18" fmla="*/ 143686 h 275455"/>
                  <a:gd name="connsiteX19" fmla="*/ 12108 w 288058"/>
                  <a:gd name="connsiteY19" fmla="*/ 159992 h 275455"/>
                  <a:gd name="connsiteX20" fmla="*/ 39075 w 288058"/>
                  <a:gd name="connsiteY20" fmla="*/ 164382 h 275455"/>
                  <a:gd name="connsiteX21" fmla="*/ 47228 w 288058"/>
                  <a:gd name="connsiteY21" fmla="*/ 188214 h 275455"/>
                  <a:gd name="connsiteX22" fmla="*/ 56009 w 288058"/>
                  <a:gd name="connsiteY22" fmla="*/ 203893 h 275455"/>
                  <a:gd name="connsiteX23" fmla="*/ 42838 w 288058"/>
                  <a:gd name="connsiteY23" fmla="*/ 225217 h 275455"/>
                  <a:gd name="connsiteX24" fmla="*/ 47856 w 288058"/>
                  <a:gd name="connsiteY24" fmla="*/ 244659 h 275455"/>
                  <a:gd name="connsiteX25" fmla="*/ 87367 w 288058"/>
                  <a:gd name="connsiteY25" fmla="*/ 269118 h 275455"/>
                  <a:gd name="connsiteX26" fmla="*/ 106809 w 288058"/>
                  <a:gd name="connsiteY26" fmla="*/ 264101 h 275455"/>
                  <a:gd name="connsiteX27" fmla="*/ 116843 w 288058"/>
                  <a:gd name="connsiteY27" fmla="*/ 247167 h 275455"/>
                  <a:gd name="connsiteX28" fmla="*/ 156354 w 288058"/>
                  <a:gd name="connsiteY28" fmla="*/ 250930 h 275455"/>
                  <a:gd name="connsiteX29" fmla="*/ 163880 w 288058"/>
                  <a:gd name="connsiteY29" fmla="*/ 267236 h 275455"/>
                  <a:gd name="connsiteX30" fmla="*/ 183322 w 288058"/>
                  <a:gd name="connsiteY30" fmla="*/ 274135 h 275455"/>
                  <a:gd name="connsiteX31" fmla="*/ 225969 w 288058"/>
                  <a:gd name="connsiteY31" fmla="*/ 254693 h 275455"/>
                  <a:gd name="connsiteX32" fmla="*/ 232868 w 288058"/>
                  <a:gd name="connsiteY32" fmla="*/ 235251 h 275455"/>
                  <a:gd name="connsiteX33" fmla="*/ 225342 w 288058"/>
                  <a:gd name="connsiteY33" fmla="*/ 218945 h 275455"/>
                  <a:gd name="connsiteX34" fmla="*/ 247293 w 288058"/>
                  <a:gd name="connsiteY34" fmla="*/ 188214 h 275455"/>
                  <a:gd name="connsiteX35" fmla="*/ 264226 w 288058"/>
                  <a:gd name="connsiteY35" fmla="*/ 191350 h 275455"/>
                  <a:gd name="connsiteX36" fmla="*/ 280532 w 288058"/>
                  <a:gd name="connsiteY36" fmla="*/ 179434 h 275455"/>
                  <a:gd name="connsiteX37" fmla="*/ 288058 w 288058"/>
                  <a:gd name="connsiteY37" fmla="*/ 133024 h 275455"/>
                  <a:gd name="connsiteX38" fmla="*/ 274888 w 288058"/>
                  <a:gd name="connsiteY38" fmla="*/ 117345 h 275455"/>
                  <a:gd name="connsiteX39" fmla="*/ 168270 w 288058"/>
                  <a:gd name="connsiteY39" fmla="*/ 191977 h 275455"/>
                  <a:gd name="connsiteX40" fmla="*/ 89875 w 288058"/>
                  <a:gd name="connsiteY40" fmla="*/ 163128 h 275455"/>
                  <a:gd name="connsiteX41" fmla="*/ 118725 w 288058"/>
                  <a:gd name="connsiteY41" fmla="*/ 84733 h 275455"/>
                  <a:gd name="connsiteX42" fmla="*/ 197120 w 288058"/>
                  <a:gd name="connsiteY42" fmla="*/ 113582 h 275455"/>
                  <a:gd name="connsiteX43" fmla="*/ 168270 w 288058"/>
                  <a:gd name="connsiteY43" fmla="*/ 191977 h 27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88058" h="275455">
                    <a:moveTo>
                      <a:pt x="274888" y="117345"/>
                    </a:moveTo>
                    <a:lnTo>
                      <a:pt x="253564" y="114209"/>
                    </a:lnTo>
                    <a:cubicBezTo>
                      <a:pt x="252310" y="107938"/>
                      <a:pt x="249801" y="101666"/>
                      <a:pt x="247293" y="95394"/>
                    </a:cubicBezTo>
                    <a:cubicBezTo>
                      <a:pt x="243530" y="87241"/>
                      <a:pt x="238512" y="79088"/>
                      <a:pt x="232868" y="72190"/>
                    </a:cubicBezTo>
                    <a:lnTo>
                      <a:pt x="245411" y="52120"/>
                    </a:lnTo>
                    <a:cubicBezTo>
                      <a:pt x="249174" y="45222"/>
                      <a:pt x="247293" y="36441"/>
                      <a:pt x="240394" y="32678"/>
                    </a:cubicBezTo>
                    <a:lnTo>
                      <a:pt x="200883" y="8219"/>
                    </a:lnTo>
                    <a:cubicBezTo>
                      <a:pt x="193984" y="4456"/>
                      <a:pt x="185204" y="6338"/>
                      <a:pt x="181441" y="13236"/>
                    </a:cubicBezTo>
                    <a:lnTo>
                      <a:pt x="168898" y="33933"/>
                    </a:lnTo>
                    <a:cubicBezTo>
                      <a:pt x="158863" y="32051"/>
                      <a:pt x="148201" y="31424"/>
                      <a:pt x="138167" y="32051"/>
                    </a:cubicBezTo>
                    <a:lnTo>
                      <a:pt x="127505" y="8219"/>
                    </a:lnTo>
                    <a:cubicBezTo>
                      <a:pt x="124369" y="693"/>
                      <a:pt x="115589" y="-1815"/>
                      <a:pt x="108063" y="1320"/>
                    </a:cubicBezTo>
                    <a:lnTo>
                      <a:pt x="65416" y="20762"/>
                    </a:lnTo>
                    <a:cubicBezTo>
                      <a:pt x="57890" y="23898"/>
                      <a:pt x="55382" y="32678"/>
                      <a:pt x="58517" y="40204"/>
                    </a:cubicBezTo>
                    <a:lnTo>
                      <a:pt x="69179" y="64036"/>
                    </a:lnTo>
                    <a:cubicBezTo>
                      <a:pt x="61026" y="72190"/>
                      <a:pt x="54754" y="80970"/>
                      <a:pt x="49737" y="89750"/>
                    </a:cubicBezTo>
                    <a:lnTo>
                      <a:pt x="24024" y="85360"/>
                    </a:lnTo>
                    <a:cubicBezTo>
                      <a:pt x="15870" y="84106"/>
                      <a:pt x="8972" y="89123"/>
                      <a:pt x="7717" y="97276"/>
                    </a:cubicBezTo>
                    <a:lnTo>
                      <a:pt x="191" y="143686"/>
                    </a:lnTo>
                    <a:cubicBezTo>
                      <a:pt x="-1063" y="151839"/>
                      <a:pt x="3954" y="158738"/>
                      <a:pt x="12108" y="159992"/>
                    </a:cubicBezTo>
                    <a:lnTo>
                      <a:pt x="39075" y="164382"/>
                    </a:lnTo>
                    <a:cubicBezTo>
                      <a:pt x="40330" y="172535"/>
                      <a:pt x="43466" y="180688"/>
                      <a:pt x="47228" y="188214"/>
                    </a:cubicBezTo>
                    <a:cubicBezTo>
                      <a:pt x="49737" y="193859"/>
                      <a:pt x="52873" y="198876"/>
                      <a:pt x="56009" y="203893"/>
                    </a:cubicBezTo>
                    <a:lnTo>
                      <a:pt x="42838" y="225217"/>
                    </a:lnTo>
                    <a:cubicBezTo>
                      <a:pt x="39075" y="232115"/>
                      <a:pt x="40957" y="240896"/>
                      <a:pt x="47856" y="244659"/>
                    </a:cubicBezTo>
                    <a:lnTo>
                      <a:pt x="87367" y="269118"/>
                    </a:lnTo>
                    <a:cubicBezTo>
                      <a:pt x="94265" y="272881"/>
                      <a:pt x="103046" y="270999"/>
                      <a:pt x="106809" y="264101"/>
                    </a:cubicBezTo>
                    <a:lnTo>
                      <a:pt x="116843" y="247167"/>
                    </a:lnTo>
                    <a:cubicBezTo>
                      <a:pt x="129387" y="250303"/>
                      <a:pt x="142557" y="252185"/>
                      <a:pt x="156354" y="250930"/>
                    </a:cubicBezTo>
                    <a:lnTo>
                      <a:pt x="163880" y="267236"/>
                    </a:lnTo>
                    <a:cubicBezTo>
                      <a:pt x="167016" y="274762"/>
                      <a:pt x="175796" y="277271"/>
                      <a:pt x="183322" y="274135"/>
                    </a:cubicBezTo>
                    <a:lnTo>
                      <a:pt x="225969" y="254693"/>
                    </a:lnTo>
                    <a:cubicBezTo>
                      <a:pt x="233495" y="251557"/>
                      <a:pt x="236004" y="242777"/>
                      <a:pt x="232868" y="235251"/>
                    </a:cubicBezTo>
                    <a:lnTo>
                      <a:pt x="225342" y="218945"/>
                    </a:lnTo>
                    <a:cubicBezTo>
                      <a:pt x="234749" y="210165"/>
                      <a:pt x="242275" y="199503"/>
                      <a:pt x="247293" y="188214"/>
                    </a:cubicBezTo>
                    <a:lnTo>
                      <a:pt x="264226" y="191350"/>
                    </a:lnTo>
                    <a:cubicBezTo>
                      <a:pt x="272379" y="192604"/>
                      <a:pt x="279278" y="187587"/>
                      <a:pt x="280532" y="179434"/>
                    </a:cubicBezTo>
                    <a:lnTo>
                      <a:pt x="288058" y="133024"/>
                    </a:lnTo>
                    <a:cubicBezTo>
                      <a:pt x="288058" y="125498"/>
                      <a:pt x="283041" y="118599"/>
                      <a:pt x="274888" y="117345"/>
                    </a:cubicBezTo>
                    <a:close/>
                    <a:moveTo>
                      <a:pt x="168270" y="191977"/>
                    </a:moveTo>
                    <a:cubicBezTo>
                      <a:pt x="138794" y="205775"/>
                      <a:pt x="103673" y="192604"/>
                      <a:pt x="89875" y="163128"/>
                    </a:cubicBezTo>
                    <a:cubicBezTo>
                      <a:pt x="76078" y="133651"/>
                      <a:pt x="89248" y="98530"/>
                      <a:pt x="118725" y="84733"/>
                    </a:cubicBezTo>
                    <a:cubicBezTo>
                      <a:pt x="148201" y="70935"/>
                      <a:pt x="183322" y="84106"/>
                      <a:pt x="197120" y="113582"/>
                    </a:cubicBezTo>
                    <a:cubicBezTo>
                      <a:pt x="210917" y="143059"/>
                      <a:pt x="197747" y="178180"/>
                      <a:pt x="168270" y="191977"/>
                    </a:cubicBezTo>
                    <a:close/>
                  </a:path>
                </a:pathLst>
              </a:custGeom>
              <a:grpFill/>
              <a:ln w="626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2107" name="Group 2106">
            <a:extLst>
              <a:ext uri="{FF2B5EF4-FFF2-40B4-BE49-F238E27FC236}">
                <a16:creationId xmlns:a16="http://schemas.microsoft.com/office/drawing/2014/main" id="{8892AAC4-DD63-3E20-443A-5C518D3FC0FC}"/>
              </a:ext>
              <a:ext uri="{C183D7F6-B498-43B3-948B-1728B52AA6E4}">
                <adec:decorative xmlns:adec="http://schemas.microsoft.com/office/drawing/2017/decorative" val="1"/>
              </a:ext>
            </a:extLst>
          </p:cNvPr>
          <p:cNvGrpSpPr/>
          <p:nvPr/>
        </p:nvGrpSpPr>
        <p:grpSpPr>
          <a:xfrm>
            <a:off x="10299651" y="1415251"/>
            <a:ext cx="602584" cy="602584"/>
            <a:chOff x="10299651" y="1737979"/>
            <a:chExt cx="602584" cy="602584"/>
          </a:xfrm>
        </p:grpSpPr>
        <p:sp>
          <p:nvSpPr>
            <p:cNvPr id="2108" name="Oval 2107">
              <a:extLst>
                <a:ext uri="{FF2B5EF4-FFF2-40B4-BE49-F238E27FC236}">
                  <a16:creationId xmlns:a16="http://schemas.microsoft.com/office/drawing/2014/main" id="{A92BAAEE-7478-6FD1-4531-74EBD1E52F72}"/>
                </a:ext>
              </a:extLst>
            </p:cNvPr>
            <p:cNvSpPr/>
            <p:nvPr/>
          </p:nvSpPr>
          <p:spPr bwMode="auto">
            <a:xfrm>
              <a:off x="10299651" y="1737979"/>
              <a:ext cx="602584" cy="602584"/>
            </a:xfrm>
            <a:prstGeom prst="ellipse">
              <a:avLst/>
            </a:prstGeom>
            <a:solidFill>
              <a:schemeClr val="accent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000000"/>
                </a:solidFill>
                <a:cs typeface="Segoe UI" pitchFamily="34" charset="0"/>
              </a:endParaRPr>
            </a:p>
          </p:txBody>
        </p:sp>
        <p:grpSp>
          <p:nvGrpSpPr>
            <p:cNvPr id="2109" name="Group 122">
              <a:extLst>
                <a:ext uri="{FF2B5EF4-FFF2-40B4-BE49-F238E27FC236}">
                  <a16:creationId xmlns:a16="http://schemas.microsoft.com/office/drawing/2014/main" id="{705C402D-3705-ADF7-294B-2A719DB4062F}"/>
                </a:ext>
              </a:extLst>
            </p:cNvPr>
            <p:cNvGrpSpPr>
              <a:grpSpLocks noChangeAspect="1"/>
            </p:cNvGrpSpPr>
            <p:nvPr/>
          </p:nvGrpSpPr>
          <p:grpSpPr bwMode="auto">
            <a:xfrm>
              <a:off x="10442987" y="1878934"/>
              <a:ext cx="315913" cy="320675"/>
              <a:chOff x="5900" y="2095"/>
              <a:chExt cx="199" cy="202"/>
            </a:xfrm>
            <a:solidFill>
              <a:schemeClr val="bg1"/>
            </a:solidFill>
          </p:grpSpPr>
          <p:sp>
            <p:nvSpPr>
              <p:cNvPr id="2110" name="Freeform 123">
                <a:extLst>
                  <a:ext uri="{FF2B5EF4-FFF2-40B4-BE49-F238E27FC236}">
                    <a16:creationId xmlns:a16="http://schemas.microsoft.com/office/drawing/2014/main" id="{AF6A0C9D-829C-F734-2E1C-F50D79C2E420}"/>
                  </a:ext>
                </a:extLst>
              </p:cNvPr>
              <p:cNvSpPr>
                <a:spLocks/>
              </p:cNvSpPr>
              <p:nvPr/>
            </p:nvSpPr>
            <p:spPr bwMode="auto">
              <a:xfrm>
                <a:off x="5900" y="2095"/>
                <a:ext cx="108" cy="179"/>
              </a:xfrm>
              <a:custGeom>
                <a:avLst/>
                <a:gdLst>
                  <a:gd name="T0" fmla="*/ 150 w 174"/>
                  <a:gd name="T1" fmla="*/ 0 h 289"/>
                  <a:gd name="T2" fmla="*/ 150 w 174"/>
                  <a:gd name="T3" fmla="*/ 0 h 289"/>
                  <a:gd name="T4" fmla="*/ 0 w 174"/>
                  <a:gd name="T5" fmla="*/ 0 h 289"/>
                  <a:gd name="T6" fmla="*/ 0 w 174"/>
                  <a:gd name="T7" fmla="*/ 289 h 289"/>
                  <a:gd name="T8" fmla="*/ 67 w 174"/>
                  <a:gd name="T9" fmla="*/ 289 h 289"/>
                  <a:gd name="T10" fmla="*/ 67 w 174"/>
                  <a:gd name="T11" fmla="*/ 33 h 289"/>
                  <a:gd name="T12" fmla="*/ 174 w 174"/>
                  <a:gd name="T13" fmla="*/ 33 h 289"/>
                  <a:gd name="T14" fmla="*/ 150 w 174"/>
                  <a:gd name="T15" fmla="*/ 0 h 2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4" h="289">
                    <a:moveTo>
                      <a:pt x="150" y="0"/>
                    </a:moveTo>
                    <a:lnTo>
                      <a:pt x="150" y="0"/>
                    </a:lnTo>
                    <a:lnTo>
                      <a:pt x="0" y="0"/>
                    </a:lnTo>
                    <a:lnTo>
                      <a:pt x="0" y="289"/>
                    </a:lnTo>
                    <a:lnTo>
                      <a:pt x="67" y="289"/>
                    </a:lnTo>
                    <a:lnTo>
                      <a:pt x="67" y="33"/>
                    </a:lnTo>
                    <a:lnTo>
                      <a:pt x="174" y="33"/>
                    </a:lnTo>
                    <a:lnTo>
                      <a:pt x="15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71" b="0" i="0" u="none" strike="noStrike" kern="0" cap="none" spc="0" normalizeH="0" baseline="0" noProof="0">
                  <a:ln>
                    <a:noFill/>
                  </a:ln>
                  <a:solidFill>
                    <a:srgbClr val="3C3C41"/>
                  </a:solidFill>
                  <a:effectLst/>
                  <a:uLnTx/>
                  <a:uFillTx/>
                </a:endParaRPr>
              </a:p>
            </p:txBody>
          </p:sp>
          <p:sp>
            <p:nvSpPr>
              <p:cNvPr id="2111" name="Freeform 124">
                <a:extLst>
                  <a:ext uri="{FF2B5EF4-FFF2-40B4-BE49-F238E27FC236}">
                    <a16:creationId xmlns:a16="http://schemas.microsoft.com/office/drawing/2014/main" id="{5A021A21-F63A-7F81-5BB5-48BBA9F726DA}"/>
                  </a:ext>
                </a:extLst>
              </p:cNvPr>
              <p:cNvSpPr>
                <a:spLocks noEditPoints="1"/>
              </p:cNvSpPr>
              <p:nvPr/>
            </p:nvSpPr>
            <p:spPr bwMode="auto">
              <a:xfrm>
                <a:off x="5957" y="2132"/>
                <a:ext cx="142" cy="165"/>
              </a:xfrm>
              <a:custGeom>
                <a:avLst/>
                <a:gdLst>
                  <a:gd name="T0" fmla="*/ 200 w 228"/>
                  <a:gd name="T1" fmla="*/ 134 h 267"/>
                  <a:gd name="T2" fmla="*/ 200 w 228"/>
                  <a:gd name="T3" fmla="*/ 134 h 267"/>
                  <a:gd name="T4" fmla="*/ 27 w 228"/>
                  <a:gd name="T5" fmla="*/ 134 h 267"/>
                  <a:gd name="T6" fmla="*/ 27 w 228"/>
                  <a:gd name="T7" fmla="*/ 107 h 267"/>
                  <a:gd name="T8" fmla="*/ 200 w 228"/>
                  <a:gd name="T9" fmla="*/ 107 h 267"/>
                  <a:gd name="T10" fmla="*/ 200 w 228"/>
                  <a:gd name="T11" fmla="*/ 134 h 267"/>
                  <a:gd name="T12" fmla="*/ 200 w 228"/>
                  <a:gd name="T13" fmla="*/ 187 h 267"/>
                  <a:gd name="T14" fmla="*/ 200 w 228"/>
                  <a:gd name="T15" fmla="*/ 187 h 267"/>
                  <a:gd name="T16" fmla="*/ 27 w 228"/>
                  <a:gd name="T17" fmla="*/ 187 h 267"/>
                  <a:gd name="T18" fmla="*/ 27 w 228"/>
                  <a:gd name="T19" fmla="*/ 160 h 267"/>
                  <a:gd name="T20" fmla="*/ 200 w 228"/>
                  <a:gd name="T21" fmla="*/ 160 h 267"/>
                  <a:gd name="T22" fmla="*/ 200 w 228"/>
                  <a:gd name="T23" fmla="*/ 187 h 267"/>
                  <a:gd name="T24" fmla="*/ 200 w 228"/>
                  <a:gd name="T25" fmla="*/ 240 h 267"/>
                  <a:gd name="T26" fmla="*/ 200 w 228"/>
                  <a:gd name="T27" fmla="*/ 240 h 267"/>
                  <a:gd name="T28" fmla="*/ 27 w 228"/>
                  <a:gd name="T29" fmla="*/ 240 h 267"/>
                  <a:gd name="T30" fmla="*/ 27 w 228"/>
                  <a:gd name="T31" fmla="*/ 213 h 267"/>
                  <a:gd name="T32" fmla="*/ 200 w 228"/>
                  <a:gd name="T33" fmla="*/ 213 h 267"/>
                  <a:gd name="T34" fmla="*/ 200 w 228"/>
                  <a:gd name="T35" fmla="*/ 240 h 267"/>
                  <a:gd name="T36" fmla="*/ 27 w 228"/>
                  <a:gd name="T37" fmla="*/ 54 h 267"/>
                  <a:gd name="T38" fmla="*/ 27 w 228"/>
                  <a:gd name="T39" fmla="*/ 54 h 267"/>
                  <a:gd name="T40" fmla="*/ 94 w 228"/>
                  <a:gd name="T41" fmla="*/ 54 h 267"/>
                  <a:gd name="T42" fmla="*/ 94 w 228"/>
                  <a:gd name="T43" fmla="*/ 80 h 267"/>
                  <a:gd name="T44" fmla="*/ 27 w 228"/>
                  <a:gd name="T45" fmla="*/ 80 h 267"/>
                  <a:gd name="T46" fmla="*/ 27 w 228"/>
                  <a:gd name="T47" fmla="*/ 54 h 267"/>
                  <a:gd name="T48" fmla="*/ 212 w 228"/>
                  <a:gd name="T49" fmla="*/ 0 h 267"/>
                  <a:gd name="T50" fmla="*/ 212 w 228"/>
                  <a:gd name="T51" fmla="*/ 0 h 267"/>
                  <a:gd name="T52" fmla="*/ 93 w 228"/>
                  <a:gd name="T53" fmla="*/ 0 h 267"/>
                  <a:gd name="T54" fmla="*/ 0 w 228"/>
                  <a:gd name="T55" fmla="*/ 0 h 267"/>
                  <a:gd name="T56" fmla="*/ 0 w 228"/>
                  <a:gd name="T57" fmla="*/ 267 h 267"/>
                  <a:gd name="T58" fmla="*/ 225 w 228"/>
                  <a:gd name="T59" fmla="*/ 267 h 267"/>
                  <a:gd name="T60" fmla="*/ 228 w 228"/>
                  <a:gd name="T61" fmla="*/ 16 h 267"/>
                  <a:gd name="T62" fmla="*/ 212 w 228"/>
                  <a:gd name="T63"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267">
                    <a:moveTo>
                      <a:pt x="200" y="134"/>
                    </a:moveTo>
                    <a:lnTo>
                      <a:pt x="200" y="134"/>
                    </a:lnTo>
                    <a:lnTo>
                      <a:pt x="27" y="134"/>
                    </a:lnTo>
                    <a:lnTo>
                      <a:pt x="27" y="107"/>
                    </a:lnTo>
                    <a:lnTo>
                      <a:pt x="200" y="107"/>
                    </a:lnTo>
                    <a:lnTo>
                      <a:pt x="200" y="134"/>
                    </a:lnTo>
                    <a:close/>
                    <a:moveTo>
                      <a:pt x="200" y="187"/>
                    </a:moveTo>
                    <a:lnTo>
                      <a:pt x="200" y="187"/>
                    </a:lnTo>
                    <a:lnTo>
                      <a:pt x="27" y="187"/>
                    </a:lnTo>
                    <a:lnTo>
                      <a:pt x="27" y="160"/>
                    </a:lnTo>
                    <a:lnTo>
                      <a:pt x="200" y="160"/>
                    </a:lnTo>
                    <a:lnTo>
                      <a:pt x="200" y="187"/>
                    </a:lnTo>
                    <a:close/>
                    <a:moveTo>
                      <a:pt x="200" y="240"/>
                    </a:moveTo>
                    <a:lnTo>
                      <a:pt x="200" y="240"/>
                    </a:lnTo>
                    <a:lnTo>
                      <a:pt x="27" y="240"/>
                    </a:lnTo>
                    <a:lnTo>
                      <a:pt x="27" y="213"/>
                    </a:lnTo>
                    <a:lnTo>
                      <a:pt x="200" y="213"/>
                    </a:lnTo>
                    <a:lnTo>
                      <a:pt x="200" y="240"/>
                    </a:lnTo>
                    <a:close/>
                    <a:moveTo>
                      <a:pt x="27" y="54"/>
                    </a:moveTo>
                    <a:lnTo>
                      <a:pt x="27" y="54"/>
                    </a:lnTo>
                    <a:lnTo>
                      <a:pt x="94" y="54"/>
                    </a:lnTo>
                    <a:lnTo>
                      <a:pt x="94" y="80"/>
                    </a:lnTo>
                    <a:lnTo>
                      <a:pt x="27" y="80"/>
                    </a:lnTo>
                    <a:lnTo>
                      <a:pt x="27" y="54"/>
                    </a:lnTo>
                    <a:close/>
                    <a:moveTo>
                      <a:pt x="212" y="0"/>
                    </a:moveTo>
                    <a:lnTo>
                      <a:pt x="212" y="0"/>
                    </a:lnTo>
                    <a:lnTo>
                      <a:pt x="93" y="0"/>
                    </a:lnTo>
                    <a:lnTo>
                      <a:pt x="0" y="0"/>
                    </a:lnTo>
                    <a:lnTo>
                      <a:pt x="0" y="267"/>
                    </a:lnTo>
                    <a:lnTo>
                      <a:pt x="225" y="267"/>
                    </a:lnTo>
                    <a:lnTo>
                      <a:pt x="228" y="16"/>
                    </a:lnTo>
                    <a:lnTo>
                      <a:pt x="212" y="0"/>
                    </a:lnTo>
                    <a:close/>
                  </a:path>
                </a:pathLst>
              </a:custGeom>
              <a:grpFill/>
              <a:ln w="6340"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2152" name="Group 2151">
            <a:extLst>
              <a:ext uri="{FF2B5EF4-FFF2-40B4-BE49-F238E27FC236}">
                <a16:creationId xmlns:a16="http://schemas.microsoft.com/office/drawing/2014/main" id="{88821927-DADC-22E2-2422-A319634D6B96}"/>
              </a:ext>
              <a:ext uri="{C183D7F6-B498-43B3-948B-1728B52AA6E4}">
                <adec:decorative xmlns:adec="http://schemas.microsoft.com/office/drawing/2017/decorative" val="1"/>
              </a:ext>
            </a:extLst>
          </p:cNvPr>
          <p:cNvGrpSpPr/>
          <p:nvPr/>
        </p:nvGrpSpPr>
        <p:grpSpPr>
          <a:xfrm>
            <a:off x="695843" y="2921362"/>
            <a:ext cx="700816" cy="2776097"/>
            <a:chOff x="699954" y="2927898"/>
            <a:chExt cx="700816" cy="2776097"/>
          </a:xfrm>
        </p:grpSpPr>
        <p:cxnSp>
          <p:nvCxnSpPr>
            <p:cNvPr id="2113" name="Straight Connector 2112">
              <a:extLst>
                <a:ext uri="{FF2B5EF4-FFF2-40B4-BE49-F238E27FC236}">
                  <a16:creationId xmlns:a16="http://schemas.microsoft.com/office/drawing/2014/main" id="{BBF9D825-C6AA-B942-4915-6F998520E9EF}"/>
                </a:ext>
              </a:extLst>
            </p:cNvPr>
            <p:cNvCxnSpPr>
              <a:cxnSpLocks/>
              <a:endCxn id="2115" idx="0"/>
            </p:cNvCxnSpPr>
            <p:nvPr/>
          </p:nvCxnSpPr>
          <p:spPr>
            <a:xfrm flipH="1">
              <a:off x="1050362" y="2927898"/>
              <a:ext cx="0" cy="2097284"/>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nvGrpSpPr>
            <p:cNvPr id="2149" name="Group 2148">
              <a:extLst>
                <a:ext uri="{FF2B5EF4-FFF2-40B4-BE49-F238E27FC236}">
                  <a16:creationId xmlns:a16="http://schemas.microsoft.com/office/drawing/2014/main" id="{74FC9638-786F-BA0F-5AEE-8EF3D0D6CC2A}"/>
                </a:ext>
                <a:ext uri="{C183D7F6-B498-43B3-948B-1728B52AA6E4}">
                  <adec:decorative xmlns:adec="http://schemas.microsoft.com/office/drawing/2017/decorative" val="1"/>
                </a:ext>
              </a:extLst>
            </p:cNvPr>
            <p:cNvGrpSpPr/>
            <p:nvPr/>
          </p:nvGrpSpPr>
          <p:grpSpPr>
            <a:xfrm>
              <a:off x="699954" y="5025182"/>
              <a:ext cx="700816" cy="678813"/>
              <a:chOff x="654756" y="5343523"/>
              <a:chExt cx="700816" cy="678813"/>
            </a:xfrm>
          </p:grpSpPr>
          <p:sp>
            <p:nvSpPr>
              <p:cNvPr id="2115" name="Oval 2114">
                <a:extLst>
                  <a:ext uri="{FF2B5EF4-FFF2-40B4-BE49-F238E27FC236}">
                    <a16:creationId xmlns:a16="http://schemas.microsoft.com/office/drawing/2014/main" id="{5B23687A-274D-2B53-7C59-4EE4E02B431D}"/>
                  </a:ext>
                </a:extLst>
              </p:cNvPr>
              <p:cNvSpPr/>
              <p:nvPr/>
            </p:nvSpPr>
            <p:spPr>
              <a:xfrm>
                <a:off x="654756" y="5343523"/>
                <a:ext cx="700816" cy="678813"/>
              </a:xfrm>
              <a:prstGeom prst="ellipse">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000000"/>
                  </a:solidFill>
                  <a:cs typeface="Segoe UI" pitchFamily="34" charset="0"/>
                </a:endParaRPr>
              </a:p>
            </p:txBody>
          </p:sp>
          <p:pic>
            <p:nvPicPr>
              <p:cNvPr id="2114" name="Graphic 2113">
                <a:extLst>
                  <a:ext uri="{FF2B5EF4-FFF2-40B4-BE49-F238E27FC236}">
                    <a16:creationId xmlns:a16="http://schemas.microsoft.com/office/drawing/2014/main" id="{68C7E916-77B5-48C2-503F-9917C94C3B5E}"/>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916" r="-7916"/>
              <a:stretch/>
            </p:blipFill>
            <p:spPr>
              <a:xfrm>
                <a:off x="759738" y="5471048"/>
                <a:ext cx="490852" cy="423763"/>
              </a:xfrm>
              <a:prstGeom prst="rect">
                <a:avLst/>
              </a:prstGeom>
            </p:spPr>
          </p:pic>
        </p:grpSp>
      </p:grpSp>
      <p:grpSp>
        <p:nvGrpSpPr>
          <p:cNvPr id="2126" name="Group 2125">
            <a:extLst>
              <a:ext uri="{FF2B5EF4-FFF2-40B4-BE49-F238E27FC236}">
                <a16:creationId xmlns:a16="http://schemas.microsoft.com/office/drawing/2014/main" id="{31FCD032-48D2-D7AF-504A-E568699B4873}"/>
              </a:ext>
              <a:ext uri="{C183D7F6-B498-43B3-948B-1728B52AA6E4}">
                <adec:decorative xmlns:adec="http://schemas.microsoft.com/office/drawing/2017/decorative" val="1"/>
              </a:ext>
            </a:extLst>
          </p:cNvPr>
          <p:cNvGrpSpPr/>
          <p:nvPr/>
        </p:nvGrpSpPr>
        <p:grpSpPr>
          <a:xfrm>
            <a:off x="5508858" y="3570773"/>
            <a:ext cx="1174284" cy="2731499"/>
            <a:chOff x="5571258" y="3827365"/>
            <a:chExt cx="1174284" cy="2731499"/>
          </a:xfrm>
        </p:grpSpPr>
        <p:pic>
          <p:nvPicPr>
            <p:cNvPr id="2127" name="Picture 2126">
              <a:extLst>
                <a:ext uri="{FF2B5EF4-FFF2-40B4-BE49-F238E27FC236}">
                  <a16:creationId xmlns:a16="http://schemas.microsoft.com/office/drawing/2014/main" id="{2A0D4444-2D60-752F-0329-C7B6E7B642FB}"/>
                </a:ext>
              </a:extLst>
            </p:cNvPr>
            <p:cNvPicPr>
              <a:picLocks noChangeAspect="1"/>
            </p:cNvPicPr>
            <p:nvPr/>
          </p:nvPicPr>
          <p:blipFill>
            <a:blip r:embed="rId5"/>
            <a:stretch>
              <a:fillRect/>
            </a:stretch>
          </p:blipFill>
          <p:spPr>
            <a:xfrm>
              <a:off x="5582803" y="5700225"/>
              <a:ext cx="1151194" cy="597029"/>
            </a:xfrm>
            <a:prstGeom prst="rect">
              <a:avLst/>
            </a:prstGeom>
            <a:ln>
              <a:solidFill>
                <a:schemeClr val="tx1"/>
              </a:solidFill>
            </a:ln>
            <a:effectLst/>
          </p:spPr>
        </p:pic>
        <p:sp>
          <p:nvSpPr>
            <p:cNvPr id="2128" name="TextBox 2127">
              <a:extLst>
                <a:ext uri="{FF2B5EF4-FFF2-40B4-BE49-F238E27FC236}">
                  <a16:creationId xmlns:a16="http://schemas.microsoft.com/office/drawing/2014/main" id="{AE3A2CCF-863C-723B-5811-2AFDFC36933E}"/>
                </a:ext>
              </a:extLst>
            </p:cNvPr>
            <p:cNvSpPr txBox="1"/>
            <p:nvPr/>
          </p:nvSpPr>
          <p:spPr>
            <a:xfrm>
              <a:off x="5571258" y="6297254"/>
              <a:ext cx="1174284" cy="261610"/>
            </a:xfrm>
            <a:prstGeom prst="rect">
              <a:avLst/>
            </a:prstGeom>
            <a:noFill/>
          </p:spPr>
          <p:txBody>
            <a:bodyPr wrap="square" rtlCol="0">
              <a:spAutoFit/>
            </a:bodyPr>
            <a:lstStyle/>
            <a:p>
              <a:pPr algn="ctr"/>
              <a:r>
                <a:rPr lang="en-US" sz="1100"/>
                <a:t>Data Wrangler</a:t>
              </a:r>
            </a:p>
          </p:txBody>
        </p:sp>
        <p:cxnSp>
          <p:nvCxnSpPr>
            <p:cNvPr id="2129" name="Connector: Elbow 2128">
              <a:extLst>
                <a:ext uri="{FF2B5EF4-FFF2-40B4-BE49-F238E27FC236}">
                  <a16:creationId xmlns:a16="http://schemas.microsoft.com/office/drawing/2014/main" id="{D538CCC3-9B4F-8AC4-E025-A04121A4C1AE}"/>
                </a:ext>
              </a:extLst>
            </p:cNvPr>
            <p:cNvCxnSpPr>
              <a:cxnSpLocks/>
              <a:stCxn id="86" idx="3"/>
              <a:endCxn id="2127" idx="0"/>
            </p:cNvCxnSpPr>
            <p:nvPr/>
          </p:nvCxnSpPr>
          <p:spPr>
            <a:xfrm>
              <a:off x="6025692" y="3827365"/>
              <a:ext cx="132708" cy="1872860"/>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262" name="Group 2261">
            <a:extLst>
              <a:ext uri="{FF2B5EF4-FFF2-40B4-BE49-F238E27FC236}">
                <a16:creationId xmlns:a16="http://schemas.microsoft.com/office/drawing/2014/main" id="{6EAE9FF6-5D57-9110-C6C0-758955FC17A3}"/>
              </a:ext>
              <a:ext uri="{C183D7F6-B498-43B3-948B-1728B52AA6E4}">
                <adec:decorative xmlns:adec="http://schemas.microsoft.com/office/drawing/2017/decorative" val="1"/>
              </a:ext>
            </a:extLst>
          </p:cNvPr>
          <p:cNvGrpSpPr/>
          <p:nvPr/>
        </p:nvGrpSpPr>
        <p:grpSpPr>
          <a:xfrm>
            <a:off x="6880869" y="3686246"/>
            <a:ext cx="878594" cy="2168474"/>
            <a:chOff x="6880869" y="3686246"/>
            <a:chExt cx="878594" cy="2168474"/>
          </a:xfrm>
        </p:grpSpPr>
        <p:grpSp>
          <p:nvGrpSpPr>
            <p:cNvPr id="2130" name="Group 2129">
              <a:extLst>
                <a:ext uri="{FF2B5EF4-FFF2-40B4-BE49-F238E27FC236}">
                  <a16:creationId xmlns:a16="http://schemas.microsoft.com/office/drawing/2014/main" id="{5909310B-89A4-36F8-2684-D926CD303B5C}"/>
                </a:ext>
              </a:extLst>
            </p:cNvPr>
            <p:cNvGrpSpPr/>
            <p:nvPr/>
          </p:nvGrpSpPr>
          <p:grpSpPr>
            <a:xfrm>
              <a:off x="6880869" y="3686246"/>
              <a:ext cx="878594" cy="2168474"/>
              <a:chOff x="6929534" y="3907198"/>
              <a:chExt cx="878594" cy="2168474"/>
            </a:xfrm>
          </p:grpSpPr>
          <p:cxnSp>
            <p:nvCxnSpPr>
              <p:cNvPr id="2131" name="Connector: Elbow 2130">
                <a:extLst>
                  <a:ext uri="{FF2B5EF4-FFF2-40B4-BE49-F238E27FC236}">
                    <a16:creationId xmlns:a16="http://schemas.microsoft.com/office/drawing/2014/main" id="{D2432F74-1459-0D62-902E-430969DB7B1E}"/>
                  </a:ext>
                </a:extLst>
              </p:cNvPr>
              <p:cNvCxnSpPr>
                <a:cxnSpLocks/>
              </p:cNvCxnSpPr>
              <p:nvPr/>
            </p:nvCxnSpPr>
            <p:spPr>
              <a:xfrm rot="16200000" flipH="1">
                <a:off x="6317029" y="4581935"/>
                <a:ext cx="1718142" cy="368668"/>
              </a:xfrm>
              <a:prstGeom prst="bentConnector3">
                <a:avLst>
                  <a:gd name="adj1" fmla="val 50000"/>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pic>
            <p:nvPicPr>
              <p:cNvPr id="2132" name="Picture 2" descr="mlflow — MLflow 2.2.2 documentation">
                <a:extLst>
                  <a:ext uri="{FF2B5EF4-FFF2-40B4-BE49-F238E27FC236}">
                    <a16:creationId xmlns:a16="http://schemas.microsoft.com/office/drawing/2014/main" id="{90A1A86E-61DD-ACA7-0921-40A4103940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29534" y="5753600"/>
                <a:ext cx="878594" cy="322072"/>
              </a:xfrm>
              <a:prstGeom prst="rect">
                <a:avLst/>
              </a:prstGeom>
              <a:noFill/>
              <a:ln>
                <a:noFill/>
              </a:ln>
              <a:extLst>
                <a:ext uri="{909E8E84-426E-40DD-AFC4-6F175D3DCCD1}">
                  <a14:hiddenFill xmlns:a14="http://schemas.microsoft.com/office/drawing/2010/main">
                    <a:solidFill>
                      <a:srgbClr val="FFFFFF"/>
                    </a:solidFill>
                  </a14:hiddenFill>
                </a:ext>
              </a:extLst>
            </p:spPr>
          </p:pic>
        </p:grpSp>
        <p:cxnSp>
          <p:nvCxnSpPr>
            <p:cNvPr id="2133" name="Straight Connector 2132">
              <a:extLst>
                <a:ext uri="{FF2B5EF4-FFF2-40B4-BE49-F238E27FC236}">
                  <a16:creationId xmlns:a16="http://schemas.microsoft.com/office/drawing/2014/main" id="{B40881E8-2240-3CE7-2BA8-E1320D4E3FD0}"/>
                </a:ext>
                <a:ext uri="{C183D7F6-B498-43B3-948B-1728B52AA6E4}">
                  <adec:decorative xmlns:adec="http://schemas.microsoft.com/office/drawing/2017/decorative" val="1"/>
                </a:ext>
              </a:extLst>
            </p:cNvPr>
            <p:cNvCxnSpPr>
              <a:cxnSpLocks/>
              <a:endCxn id="89" idx="3"/>
            </p:cNvCxnSpPr>
            <p:nvPr/>
          </p:nvCxnSpPr>
          <p:spPr>
            <a:xfrm flipH="1">
              <a:off x="7107302" y="4901551"/>
              <a:ext cx="201168" cy="1"/>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sp>
        <p:nvSpPr>
          <p:cNvPr id="2147" name="TextBox 2146">
            <a:extLst>
              <a:ext uri="{FF2B5EF4-FFF2-40B4-BE49-F238E27FC236}">
                <a16:creationId xmlns:a16="http://schemas.microsoft.com/office/drawing/2014/main" id="{3E62CF55-1351-4F88-361B-41CFF59F2672}"/>
              </a:ext>
            </a:extLst>
          </p:cNvPr>
          <p:cNvSpPr txBox="1"/>
          <p:nvPr/>
        </p:nvSpPr>
        <p:spPr>
          <a:xfrm>
            <a:off x="8179565" y="4764731"/>
            <a:ext cx="962860" cy="400110"/>
          </a:xfrm>
          <a:prstGeom prst="rect">
            <a:avLst/>
          </a:prstGeom>
          <a:noFill/>
          <a:ln>
            <a:noFill/>
          </a:ln>
          <a:effectLst>
            <a:glow rad="63500">
              <a:schemeClr val="accent5">
                <a:satMod val="175000"/>
                <a:alpha val="40000"/>
              </a:schemeClr>
            </a:glow>
          </a:effectLst>
        </p:spPr>
        <p:txBody>
          <a:bodyPr wrap="square" rtlCol="0">
            <a:spAutoFit/>
          </a:bodyPr>
          <a:lstStyle/>
          <a:p>
            <a:r>
              <a:rPr kumimoji="0" lang="en-US" sz="1000" b="1" i="0" u="none" strike="noStrike" kern="1200" cap="none" spc="0" normalizeH="0" baseline="0" noProof="0">
                <a:ln>
                  <a:noFill/>
                </a:ln>
                <a:effectLst/>
                <a:uLnTx/>
                <a:uFillTx/>
                <a:ea typeface="+mj-ea"/>
                <a:cs typeface="Segoe UI Semibold"/>
              </a:rPr>
              <a:t>Batch</a:t>
            </a:r>
          </a:p>
          <a:p>
            <a:r>
              <a:rPr kumimoji="0" lang="en-US" sz="1000" b="1" i="0" u="none" strike="noStrike" kern="1200" cap="none" spc="0" normalizeH="0" baseline="0" noProof="0">
                <a:ln>
                  <a:noFill/>
                </a:ln>
                <a:effectLst/>
                <a:uLnTx/>
                <a:uFillTx/>
                <a:ea typeface="+mj-ea"/>
                <a:cs typeface="Segoe UI Semibold"/>
              </a:rPr>
              <a:t>PREDICT</a:t>
            </a:r>
            <a:endParaRPr lang="en-US" sz="500"/>
          </a:p>
        </p:txBody>
      </p:sp>
      <p:sp>
        <p:nvSpPr>
          <p:cNvPr id="2148" name="TextBox 2147">
            <a:extLst>
              <a:ext uri="{FF2B5EF4-FFF2-40B4-BE49-F238E27FC236}">
                <a16:creationId xmlns:a16="http://schemas.microsoft.com/office/drawing/2014/main" id="{252C78C7-B2CE-1DB7-B62C-69416D75CE7F}"/>
              </a:ext>
            </a:extLst>
          </p:cNvPr>
          <p:cNvSpPr txBox="1"/>
          <p:nvPr/>
        </p:nvSpPr>
        <p:spPr>
          <a:xfrm>
            <a:off x="9249789" y="5740516"/>
            <a:ext cx="700816" cy="400110"/>
          </a:xfrm>
          <a:prstGeom prst="rect">
            <a:avLst/>
          </a:prstGeom>
          <a:noFill/>
          <a:ln>
            <a:noFill/>
          </a:ln>
          <a:effectLst>
            <a:glow rad="63500">
              <a:schemeClr val="accent2">
                <a:satMod val="175000"/>
                <a:alpha val="40000"/>
              </a:schemeClr>
            </a:glow>
          </a:effectLst>
        </p:spPr>
        <p:txBody>
          <a:bodyPr wrap="square" rtlCol="0">
            <a:spAutoFit/>
          </a:bodyPr>
          <a:lstStyle/>
          <a:p>
            <a:r>
              <a:rPr kumimoji="0" lang="en-US" sz="1000" b="1" i="0" u="none" strike="noStrike" kern="1200" cap="none" spc="0" normalizeH="0" baseline="0" noProof="0">
                <a:ln>
                  <a:noFill/>
                </a:ln>
                <a:effectLst/>
                <a:uLnTx/>
                <a:uFillTx/>
                <a:ea typeface="+mj-ea"/>
                <a:cs typeface="Segoe UI Semibold"/>
              </a:rPr>
              <a:t>Direct Lake</a:t>
            </a:r>
            <a:endParaRPr lang="en-US" sz="500"/>
          </a:p>
        </p:txBody>
      </p:sp>
      <p:grpSp>
        <p:nvGrpSpPr>
          <p:cNvPr id="2153" name="Group 2152">
            <a:extLst>
              <a:ext uri="{FF2B5EF4-FFF2-40B4-BE49-F238E27FC236}">
                <a16:creationId xmlns:a16="http://schemas.microsoft.com/office/drawing/2014/main" id="{B7C37DCE-5850-BA4F-FB1B-C898936D9CC2}"/>
              </a:ext>
              <a:ext uri="{C183D7F6-B498-43B3-948B-1728B52AA6E4}">
                <adec:decorative xmlns:adec="http://schemas.microsoft.com/office/drawing/2017/decorative" val="1"/>
              </a:ext>
            </a:extLst>
          </p:cNvPr>
          <p:cNvGrpSpPr/>
          <p:nvPr/>
        </p:nvGrpSpPr>
        <p:grpSpPr>
          <a:xfrm>
            <a:off x="10798387" y="2921362"/>
            <a:ext cx="700816" cy="2776097"/>
            <a:chOff x="699954" y="2927898"/>
            <a:chExt cx="700816" cy="2776097"/>
          </a:xfrm>
        </p:grpSpPr>
        <p:cxnSp>
          <p:nvCxnSpPr>
            <p:cNvPr id="2154" name="Straight Connector 2153">
              <a:extLst>
                <a:ext uri="{FF2B5EF4-FFF2-40B4-BE49-F238E27FC236}">
                  <a16:creationId xmlns:a16="http://schemas.microsoft.com/office/drawing/2014/main" id="{46069BE3-7AD7-9BCD-0A0E-F0A1F890B8E0}"/>
                </a:ext>
              </a:extLst>
            </p:cNvPr>
            <p:cNvCxnSpPr>
              <a:cxnSpLocks/>
              <a:endCxn id="2156" idx="0"/>
            </p:cNvCxnSpPr>
            <p:nvPr/>
          </p:nvCxnSpPr>
          <p:spPr>
            <a:xfrm flipH="1">
              <a:off x="1050362" y="2927898"/>
              <a:ext cx="0" cy="2097284"/>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nvGrpSpPr>
            <p:cNvPr id="2155" name="Group 2154">
              <a:extLst>
                <a:ext uri="{FF2B5EF4-FFF2-40B4-BE49-F238E27FC236}">
                  <a16:creationId xmlns:a16="http://schemas.microsoft.com/office/drawing/2014/main" id="{6CDF9C54-3276-5E4E-BE5F-392EFF0A9DC7}"/>
                </a:ext>
                <a:ext uri="{C183D7F6-B498-43B3-948B-1728B52AA6E4}">
                  <adec:decorative xmlns:adec="http://schemas.microsoft.com/office/drawing/2017/decorative" val="1"/>
                </a:ext>
              </a:extLst>
            </p:cNvPr>
            <p:cNvGrpSpPr/>
            <p:nvPr/>
          </p:nvGrpSpPr>
          <p:grpSpPr>
            <a:xfrm>
              <a:off x="699954" y="5025182"/>
              <a:ext cx="700816" cy="678813"/>
              <a:chOff x="654756" y="5343523"/>
              <a:chExt cx="700816" cy="678813"/>
            </a:xfrm>
          </p:grpSpPr>
          <p:sp>
            <p:nvSpPr>
              <p:cNvPr id="2156" name="Oval 2155">
                <a:extLst>
                  <a:ext uri="{FF2B5EF4-FFF2-40B4-BE49-F238E27FC236}">
                    <a16:creationId xmlns:a16="http://schemas.microsoft.com/office/drawing/2014/main" id="{86977846-816B-417D-4656-6B16FCDAEBF7}"/>
                  </a:ext>
                </a:extLst>
              </p:cNvPr>
              <p:cNvSpPr/>
              <p:nvPr/>
            </p:nvSpPr>
            <p:spPr>
              <a:xfrm>
                <a:off x="654756" y="5343523"/>
                <a:ext cx="700816" cy="678813"/>
              </a:xfrm>
              <a:prstGeom prst="ellipse">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000000"/>
                  </a:solidFill>
                  <a:cs typeface="Segoe UI" pitchFamily="34" charset="0"/>
                </a:endParaRPr>
              </a:p>
            </p:txBody>
          </p:sp>
          <p:pic>
            <p:nvPicPr>
              <p:cNvPr id="2157" name="Graphic 2156">
                <a:extLst>
                  <a:ext uri="{FF2B5EF4-FFF2-40B4-BE49-F238E27FC236}">
                    <a16:creationId xmlns:a16="http://schemas.microsoft.com/office/drawing/2014/main" id="{7741A6E2-3252-98BB-0DAE-CCAA74B86A74}"/>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916" r="-7916"/>
              <a:stretch/>
            </p:blipFill>
            <p:spPr>
              <a:xfrm>
                <a:off x="759738" y="5471048"/>
                <a:ext cx="490852" cy="423763"/>
              </a:xfrm>
              <a:prstGeom prst="rect">
                <a:avLst/>
              </a:prstGeom>
            </p:spPr>
          </p:pic>
        </p:grpSp>
      </p:grpSp>
      <p:grpSp>
        <p:nvGrpSpPr>
          <p:cNvPr id="2183" name="Group 2182">
            <a:extLst>
              <a:ext uri="{FF2B5EF4-FFF2-40B4-BE49-F238E27FC236}">
                <a16:creationId xmlns:a16="http://schemas.microsoft.com/office/drawing/2014/main" id="{C75089E4-976A-1B76-405D-A8E72415C712}"/>
              </a:ext>
              <a:ext uri="{C183D7F6-B498-43B3-948B-1728B52AA6E4}">
                <adec:decorative xmlns:adec="http://schemas.microsoft.com/office/drawing/2017/decorative" val="1"/>
              </a:ext>
            </a:extLst>
          </p:cNvPr>
          <p:cNvGrpSpPr/>
          <p:nvPr/>
        </p:nvGrpSpPr>
        <p:grpSpPr>
          <a:xfrm>
            <a:off x="4027267" y="4186376"/>
            <a:ext cx="700816" cy="2080997"/>
            <a:chOff x="3900806" y="4186376"/>
            <a:chExt cx="700816" cy="2080997"/>
          </a:xfrm>
        </p:grpSpPr>
        <p:grpSp>
          <p:nvGrpSpPr>
            <p:cNvPr id="2167" name="Group 2166">
              <a:extLst>
                <a:ext uri="{FF2B5EF4-FFF2-40B4-BE49-F238E27FC236}">
                  <a16:creationId xmlns:a16="http://schemas.microsoft.com/office/drawing/2014/main" id="{8C67AF37-5DB2-BF65-33F6-320ECB6E43B3}"/>
                </a:ext>
                <a:ext uri="{C183D7F6-B498-43B3-948B-1728B52AA6E4}">
                  <adec:decorative xmlns:adec="http://schemas.microsoft.com/office/drawing/2017/decorative" val="1"/>
                </a:ext>
              </a:extLst>
            </p:cNvPr>
            <p:cNvGrpSpPr/>
            <p:nvPr/>
          </p:nvGrpSpPr>
          <p:grpSpPr>
            <a:xfrm>
              <a:off x="3900806" y="4186376"/>
              <a:ext cx="700816" cy="2080997"/>
              <a:chOff x="699954" y="3622998"/>
              <a:chExt cx="700816" cy="2080997"/>
            </a:xfrm>
          </p:grpSpPr>
          <p:cxnSp>
            <p:nvCxnSpPr>
              <p:cNvPr id="2169" name="Straight Connector 2168">
                <a:extLst>
                  <a:ext uri="{FF2B5EF4-FFF2-40B4-BE49-F238E27FC236}">
                    <a16:creationId xmlns:a16="http://schemas.microsoft.com/office/drawing/2014/main" id="{983B76CC-036B-556E-F83E-A92B4F6E0268}"/>
                  </a:ext>
                </a:extLst>
              </p:cNvPr>
              <p:cNvCxnSpPr>
                <a:cxnSpLocks/>
                <a:endCxn id="2170" idx="0"/>
              </p:cNvCxnSpPr>
              <p:nvPr/>
            </p:nvCxnSpPr>
            <p:spPr>
              <a:xfrm>
                <a:off x="1050362" y="3622998"/>
                <a:ext cx="0" cy="1402184"/>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2170" name="Oval 2169">
                <a:extLst>
                  <a:ext uri="{FF2B5EF4-FFF2-40B4-BE49-F238E27FC236}">
                    <a16:creationId xmlns:a16="http://schemas.microsoft.com/office/drawing/2014/main" id="{BD4A1AAE-5C15-3B38-D175-CC5A4EED6455}"/>
                  </a:ext>
                </a:extLst>
              </p:cNvPr>
              <p:cNvSpPr/>
              <p:nvPr/>
            </p:nvSpPr>
            <p:spPr>
              <a:xfrm>
                <a:off x="699954" y="5025182"/>
                <a:ext cx="700816" cy="678813"/>
              </a:xfrm>
              <a:prstGeom prst="ellipse">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000000"/>
                  </a:solidFill>
                  <a:cs typeface="Segoe UI" pitchFamily="34" charset="0"/>
                </a:endParaRPr>
              </a:p>
            </p:txBody>
          </p:sp>
        </p:grpSp>
        <p:grpSp>
          <p:nvGrpSpPr>
            <p:cNvPr id="2177" name="Group 208">
              <a:extLst>
                <a:ext uri="{FF2B5EF4-FFF2-40B4-BE49-F238E27FC236}">
                  <a16:creationId xmlns:a16="http://schemas.microsoft.com/office/drawing/2014/main" id="{A423E117-76A7-BF1D-AF4A-9C9547952F7F}"/>
                </a:ext>
              </a:extLst>
            </p:cNvPr>
            <p:cNvGrpSpPr>
              <a:grpSpLocks noChangeAspect="1"/>
            </p:cNvGrpSpPr>
            <p:nvPr/>
          </p:nvGrpSpPr>
          <p:grpSpPr bwMode="auto">
            <a:xfrm>
              <a:off x="4113669" y="5738656"/>
              <a:ext cx="275091" cy="363562"/>
              <a:chOff x="4175" y="2726"/>
              <a:chExt cx="199" cy="263"/>
            </a:xfrm>
            <a:effectLst/>
          </p:grpSpPr>
          <p:sp>
            <p:nvSpPr>
              <p:cNvPr id="2179" name="Freeform 209">
                <a:extLst>
                  <a:ext uri="{FF2B5EF4-FFF2-40B4-BE49-F238E27FC236}">
                    <a16:creationId xmlns:a16="http://schemas.microsoft.com/office/drawing/2014/main" id="{22F1E999-B333-49E0-0456-95F8624DA1A6}"/>
                  </a:ext>
                </a:extLst>
              </p:cNvPr>
              <p:cNvSpPr>
                <a:spLocks noEditPoints="1"/>
              </p:cNvSpPr>
              <p:nvPr/>
            </p:nvSpPr>
            <p:spPr bwMode="auto">
              <a:xfrm>
                <a:off x="4175" y="2726"/>
                <a:ext cx="199" cy="263"/>
              </a:xfrm>
              <a:custGeom>
                <a:avLst/>
                <a:gdLst>
                  <a:gd name="T0" fmla="*/ 0 w 320"/>
                  <a:gd name="T1" fmla="*/ 0 h 425"/>
                  <a:gd name="T2" fmla="*/ 0 w 320"/>
                  <a:gd name="T3" fmla="*/ 0 h 425"/>
                  <a:gd name="T4" fmla="*/ 0 w 320"/>
                  <a:gd name="T5" fmla="*/ 425 h 425"/>
                  <a:gd name="T6" fmla="*/ 320 w 320"/>
                  <a:gd name="T7" fmla="*/ 425 h 425"/>
                  <a:gd name="T8" fmla="*/ 320 w 320"/>
                  <a:gd name="T9" fmla="*/ 132 h 425"/>
                  <a:gd name="T10" fmla="*/ 186 w 320"/>
                  <a:gd name="T11" fmla="*/ 132 h 425"/>
                  <a:gd name="T12" fmla="*/ 186 w 320"/>
                  <a:gd name="T13" fmla="*/ 0 h 425"/>
                  <a:gd name="T14" fmla="*/ 0 w 320"/>
                  <a:gd name="T15" fmla="*/ 0 h 425"/>
                  <a:gd name="T16" fmla="*/ 31 w 320"/>
                  <a:gd name="T17" fmla="*/ 138 h 425"/>
                  <a:gd name="T18" fmla="*/ 31 w 320"/>
                  <a:gd name="T19" fmla="*/ 138 h 425"/>
                  <a:gd name="T20" fmla="*/ 102 w 320"/>
                  <a:gd name="T21" fmla="*/ 138 h 425"/>
                  <a:gd name="T22" fmla="*/ 102 w 320"/>
                  <a:gd name="T23" fmla="*/ 165 h 425"/>
                  <a:gd name="T24" fmla="*/ 31 w 320"/>
                  <a:gd name="T25" fmla="*/ 165 h 425"/>
                  <a:gd name="T26" fmla="*/ 31 w 320"/>
                  <a:gd name="T27" fmla="*/ 138 h 425"/>
                  <a:gd name="T28" fmla="*/ 31 w 320"/>
                  <a:gd name="T29" fmla="*/ 192 h 425"/>
                  <a:gd name="T30" fmla="*/ 31 w 320"/>
                  <a:gd name="T31" fmla="*/ 192 h 425"/>
                  <a:gd name="T32" fmla="*/ 289 w 320"/>
                  <a:gd name="T33" fmla="*/ 192 h 425"/>
                  <a:gd name="T34" fmla="*/ 289 w 320"/>
                  <a:gd name="T35" fmla="*/ 218 h 425"/>
                  <a:gd name="T36" fmla="*/ 31 w 320"/>
                  <a:gd name="T37" fmla="*/ 218 h 425"/>
                  <a:gd name="T38" fmla="*/ 31 w 320"/>
                  <a:gd name="T39" fmla="*/ 192 h 425"/>
                  <a:gd name="T40" fmla="*/ 190 w 320"/>
                  <a:gd name="T41" fmla="*/ 245 h 425"/>
                  <a:gd name="T42" fmla="*/ 190 w 320"/>
                  <a:gd name="T43" fmla="*/ 245 h 425"/>
                  <a:gd name="T44" fmla="*/ 289 w 320"/>
                  <a:gd name="T45" fmla="*/ 245 h 425"/>
                  <a:gd name="T46" fmla="*/ 289 w 320"/>
                  <a:gd name="T47" fmla="*/ 272 h 425"/>
                  <a:gd name="T48" fmla="*/ 190 w 320"/>
                  <a:gd name="T49" fmla="*/ 272 h 425"/>
                  <a:gd name="T50" fmla="*/ 190 w 320"/>
                  <a:gd name="T51" fmla="*/ 245 h 425"/>
                  <a:gd name="T52" fmla="*/ 31 w 320"/>
                  <a:gd name="T53" fmla="*/ 245 h 425"/>
                  <a:gd name="T54" fmla="*/ 31 w 320"/>
                  <a:gd name="T55" fmla="*/ 245 h 425"/>
                  <a:gd name="T56" fmla="*/ 163 w 320"/>
                  <a:gd name="T57" fmla="*/ 245 h 425"/>
                  <a:gd name="T58" fmla="*/ 163 w 320"/>
                  <a:gd name="T59" fmla="*/ 272 h 425"/>
                  <a:gd name="T60" fmla="*/ 31 w 320"/>
                  <a:gd name="T61" fmla="*/ 272 h 425"/>
                  <a:gd name="T62" fmla="*/ 31 w 320"/>
                  <a:gd name="T63" fmla="*/ 245 h 425"/>
                  <a:gd name="T64" fmla="*/ 31 w 320"/>
                  <a:gd name="T65" fmla="*/ 298 h 425"/>
                  <a:gd name="T66" fmla="*/ 31 w 320"/>
                  <a:gd name="T67" fmla="*/ 298 h 425"/>
                  <a:gd name="T68" fmla="*/ 289 w 320"/>
                  <a:gd name="T69" fmla="*/ 298 h 425"/>
                  <a:gd name="T70" fmla="*/ 289 w 320"/>
                  <a:gd name="T71" fmla="*/ 325 h 425"/>
                  <a:gd name="T72" fmla="*/ 31 w 320"/>
                  <a:gd name="T73" fmla="*/ 325 h 425"/>
                  <a:gd name="T74" fmla="*/ 31 w 320"/>
                  <a:gd name="T75" fmla="*/ 298 h 425"/>
                  <a:gd name="T76" fmla="*/ 31 w 320"/>
                  <a:gd name="T77" fmla="*/ 352 h 425"/>
                  <a:gd name="T78" fmla="*/ 31 w 320"/>
                  <a:gd name="T79" fmla="*/ 352 h 425"/>
                  <a:gd name="T80" fmla="*/ 289 w 320"/>
                  <a:gd name="T81" fmla="*/ 352 h 425"/>
                  <a:gd name="T82" fmla="*/ 289 w 320"/>
                  <a:gd name="T83" fmla="*/ 378 h 425"/>
                  <a:gd name="T84" fmla="*/ 31 w 320"/>
                  <a:gd name="T85" fmla="*/ 378 h 425"/>
                  <a:gd name="T86" fmla="*/ 31 w 320"/>
                  <a:gd name="T87" fmla="*/ 352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0" h="425">
                    <a:moveTo>
                      <a:pt x="0" y="0"/>
                    </a:moveTo>
                    <a:lnTo>
                      <a:pt x="0" y="0"/>
                    </a:lnTo>
                    <a:lnTo>
                      <a:pt x="0" y="425"/>
                    </a:lnTo>
                    <a:lnTo>
                      <a:pt x="320" y="425"/>
                    </a:lnTo>
                    <a:lnTo>
                      <a:pt x="320" y="132"/>
                    </a:lnTo>
                    <a:lnTo>
                      <a:pt x="186" y="132"/>
                    </a:lnTo>
                    <a:lnTo>
                      <a:pt x="186" y="0"/>
                    </a:lnTo>
                    <a:lnTo>
                      <a:pt x="0" y="0"/>
                    </a:lnTo>
                    <a:close/>
                    <a:moveTo>
                      <a:pt x="31" y="138"/>
                    </a:moveTo>
                    <a:lnTo>
                      <a:pt x="31" y="138"/>
                    </a:lnTo>
                    <a:lnTo>
                      <a:pt x="102" y="138"/>
                    </a:lnTo>
                    <a:lnTo>
                      <a:pt x="102" y="165"/>
                    </a:lnTo>
                    <a:lnTo>
                      <a:pt x="31" y="165"/>
                    </a:lnTo>
                    <a:lnTo>
                      <a:pt x="31" y="138"/>
                    </a:lnTo>
                    <a:close/>
                    <a:moveTo>
                      <a:pt x="31" y="192"/>
                    </a:moveTo>
                    <a:lnTo>
                      <a:pt x="31" y="192"/>
                    </a:lnTo>
                    <a:lnTo>
                      <a:pt x="289" y="192"/>
                    </a:lnTo>
                    <a:lnTo>
                      <a:pt x="289" y="218"/>
                    </a:lnTo>
                    <a:lnTo>
                      <a:pt x="31" y="218"/>
                    </a:lnTo>
                    <a:lnTo>
                      <a:pt x="31" y="192"/>
                    </a:lnTo>
                    <a:close/>
                    <a:moveTo>
                      <a:pt x="190" y="245"/>
                    </a:moveTo>
                    <a:lnTo>
                      <a:pt x="190" y="245"/>
                    </a:lnTo>
                    <a:lnTo>
                      <a:pt x="289" y="245"/>
                    </a:lnTo>
                    <a:lnTo>
                      <a:pt x="289" y="272"/>
                    </a:lnTo>
                    <a:lnTo>
                      <a:pt x="190" y="272"/>
                    </a:lnTo>
                    <a:lnTo>
                      <a:pt x="190" y="245"/>
                    </a:lnTo>
                    <a:close/>
                    <a:moveTo>
                      <a:pt x="31" y="245"/>
                    </a:moveTo>
                    <a:lnTo>
                      <a:pt x="31" y="245"/>
                    </a:lnTo>
                    <a:lnTo>
                      <a:pt x="163" y="245"/>
                    </a:lnTo>
                    <a:lnTo>
                      <a:pt x="163" y="272"/>
                    </a:lnTo>
                    <a:lnTo>
                      <a:pt x="31" y="272"/>
                    </a:lnTo>
                    <a:lnTo>
                      <a:pt x="31" y="245"/>
                    </a:lnTo>
                    <a:close/>
                    <a:moveTo>
                      <a:pt x="31" y="298"/>
                    </a:moveTo>
                    <a:lnTo>
                      <a:pt x="31" y="298"/>
                    </a:lnTo>
                    <a:lnTo>
                      <a:pt x="289" y="298"/>
                    </a:lnTo>
                    <a:lnTo>
                      <a:pt x="289" y="325"/>
                    </a:lnTo>
                    <a:lnTo>
                      <a:pt x="31" y="325"/>
                    </a:lnTo>
                    <a:lnTo>
                      <a:pt x="31" y="298"/>
                    </a:lnTo>
                    <a:close/>
                    <a:moveTo>
                      <a:pt x="31" y="352"/>
                    </a:moveTo>
                    <a:lnTo>
                      <a:pt x="31" y="352"/>
                    </a:lnTo>
                    <a:lnTo>
                      <a:pt x="289" y="352"/>
                    </a:lnTo>
                    <a:lnTo>
                      <a:pt x="289" y="378"/>
                    </a:lnTo>
                    <a:lnTo>
                      <a:pt x="31" y="378"/>
                    </a:lnTo>
                    <a:lnTo>
                      <a:pt x="31" y="352"/>
                    </a:lnTo>
                    <a:close/>
                  </a:path>
                </a:pathLst>
              </a:custGeom>
              <a:gradFill>
                <a:gsLst>
                  <a:gs pos="54000">
                    <a:srgbClr val="0078D4"/>
                  </a:gs>
                  <a:gs pos="0">
                    <a:srgbClr val="C03BC4"/>
                  </a:gs>
                </a:gsLst>
                <a:path path="circle">
                  <a:fillToRect l="100000" t="100000"/>
                </a:path>
              </a:grad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sp>
            <p:nvSpPr>
              <p:cNvPr id="2180" name="Freeform 210">
                <a:extLst>
                  <a:ext uri="{FF2B5EF4-FFF2-40B4-BE49-F238E27FC236}">
                    <a16:creationId xmlns:a16="http://schemas.microsoft.com/office/drawing/2014/main" id="{DD9F4C2F-E008-7418-FB9C-0D32561A0E54}"/>
                  </a:ext>
                </a:extLst>
              </p:cNvPr>
              <p:cNvSpPr>
                <a:spLocks/>
              </p:cNvSpPr>
              <p:nvPr/>
            </p:nvSpPr>
            <p:spPr bwMode="auto">
              <a:xfrm>
                <a:off x="4307" y="2726"/>
                <a:ext cx="67" cy="65"/>
              </a:xfrm>
              <a:custGeom>
                <a:avLst/>
                <a:gdLst>
                  <a:gd name="T0" fmla="*/ 0 w 107"/>
                  <a:gd name="T1" fmla="*/ 106 h 106"/>
                  <a:gd name="T2" fmla="*/ 0 w 107"/>
                  <a:gd name="T3" fmla="*/ 106 h 106"/>
                  <a:gd name="T4" fmla="*/ 107 w 107"/>
                  <a:gd name="T5" fmla="*/ 106 h 106"/>
                  <a:gd name="T6" fmla="*/ 0 w 107"/>
                  <a:gd name="T7" fmla="*/ 0 h 106"/>
                  <a:gd name="T8" fmla="*/ 0 w 107"/>
                  <a:gd name="T9" fmla="*/ 106 h 106"/>
                </a:gdLst>
                <a:ahLst/>
                <a:cxnLst>
                  <a:cxn ang="0">
                    <a:pos x="T0" y="T1"/>
                  </a:cxn>
                  <a:cxn ang="0">
                    <a:pos x="T2" y="T3"/>
                  </a:cxn>
                  <a:cxn ang="0">
                    <a:pos x="T4" y="T5"/>
                  </a:cxn>
                  <a:cxn ang="0">
                    <a:pos x="T6" y="T7"/>
                  </a:cxn>
                  <a:cxn ang="0">
                    <a:pos x="T8" y="T9"/>
                  </a:cxn>
                </a:cxnLst>
                <a:rect l="0" t="0" r="r" b="b"/>
                <a:pathLst>
                  <a:path w="107" h="106">
                    <a:moveTo>
                      <a:pt x="0" y="106"/>
                    </a:moveTo>
                    <a:lnTo>
                      <a:pt x="0" y="106"/>
                    </a:lnTo>
                    <a:lnTo>
                      <a:pt x="107" y="106"/>
                    </a:lnTo>
                    <a:lnTo>
                      <a:pt x="0" y="0"/>
                    </a:lnTo>
                    <a:lnTo>
                      <a:pt x="0" y="106"/>
                    </a:lnTo>
                    <a:close/>
                  </a:path>
                </a:pathLst>
              </a:custGeom>
              <a:gradFill>
                <a:gsLst>
                  <a:gs pos="54000">
                    <a:srgbClr val="0078D4"/>
                  </a:gs>
                  <a:gs pos="0">
                    <a:srgbClr val="C03BC4"/>
                  </a:gs>
                </a:gsLst>
                <a:path path="circle">
                  <a:fillToRect l="100000" t="100000"/>
                </a:path>
              </a:grad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grpSp>
      </p:grpSp>
      <p:cxnSp>
        <p:nvCxnSpPr>
          <p:cNvPr id="2185" name="Connector: Elbow 2184">
            <a:extLst>
              <a:ext uri="{FF2B5EF4-FFF2-40B4-BE49-F238E27FC236}">
                <a16:creationId xmlns:a16="http://schemas.microsoft.com/office/drawing/2014/main" id="{6FA0CAFE-1D6D-9591-2355-4C3AF59625EF}"/>
              </a:ext>
              <a:ext uri="{C183D7F6-B498-43B3-948B-1728B52AA6E4}">
                <adec:decorative xmlns:adec="http://schemas.microsoft.com/office/drawing/2017/decorative" val="1"/>
              </a:ext>
            </a:extLst>
          </p:cNvPr>
          <p:cNvCxnSpPr>
            <a:stCxn id="2170" idx="6"/>
            <a:endCxn id="88" idx="1"/>
          </p:cNvCxnSpPr>
          <p:nvPr/>
        </p:nvCxnSpPr>
        <p:spPr>
          <a:xfrm flipV="1">
            <a:off x="4728083" y="4901552"/>
            <a:ext cx="356615" cy="1026415"/>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2188" name="Group 2187">
            <a:extLst>
              <a:ext uri="{FF2B5EF4-FFF2-40B4-BE49-F238E27FC236}">
                <a16:creationId xmlns:a16="http://schemas.microsoft.com/office/drawing/2014/main" id="{FCF054C9-0E60-37C7-A3F3-75906231D6EF}"/>
              </a:ext>
              <a:ext uri="{C183D7F6-B498-43B3-948B-1728B52AA6E4}">
                <adec:decorative xmlns:adec="http://schemas.microsoft.com/office/drawing/2017/decorative" val="1"/>
              </a:ext>
            </a:extLst>
          </p:cNvPr>
          <p:cNvGrpSpPr/>
          <p:nvPr/>
        </p:nvGrpSpPr>
        <p:grpSpPr>
          <a:xfrm>
            <a:off x="9241987" y="-635685"/>
            <a:ext cx="963855" cy="485723"/>
            <a:chOff x="9241987" y="-635685"/>
            <a:chExt cx="963855" cy="485723"/>
          </a:xfrm>
        </p:grpSpPr>
        <p:pic>
          <p:nvPicPr>
            <p:cNvPr id="2186" name="Picture 2185">
              <a:extLst>
                <a:ext uri="{FF2B5EF4-FFF2-40B4-BE49-F238E27FC236}">
                  <a16:creationId xmlns:a16="http://schemas.microsoft.com/office/drawing/2014/main" id="{B3F03DB6-C88B-FD99-08B8-B2A10440B09D}"/>
                </a:ext>
              </a:extLst>
            </p:cNvPr>
            <p:cNvPicPr>
              <a:picLocks noChangeAspect="1"/>
            </p:cNvPicPr>
            <p:nvPr/>
          </p:nvPicPr>
          <p:blipFill>
            <a:blip r:embed="rId7"/>
            <a:stretch>
              <a:fillRect/>
            </a:stretch>
          </p:blipFill>
          <p:spPr>
            <a:xfrm>
              <a:off x="9241987" y="-576680"/>
              <a:ext cx="374921" cy="367712"/>
            </a:xfrm>
            <a:prstGeom prst="rect">
              <a:avLst/>
            </a:prstGeom>
          </p:spPr>
        </p:pic>
        <p:pic>
          <p:nvPicPr>
            <p:cNvPr id="2187" name="Picture 2186">
              <a:extLst>
                <a:ext uri="{FF2B5EF4-FFF2-40B4-BE49-F238E27FC236}">
                  <a16:creationId xmlns:a16="http://schemas.microsoft.com/office/drawing/2014/main" id="{848EB981-2713-0AB8-CAAA-2A2C175B0007}"/>
                </a:ext>
              </a:extLst>
            </p:cNvPr>
            <p:cNvPicPr>
              <a:picLocks noChangeAspect="1"/>
            </p:cNvPicPr>
            <p:nvPr/>
          </p:nvPicPr>
          <p:blipFill>
            <a:blip r:embed="rId8"/>
            <a:stretch>
              <a:fillRect/>
            </a:stretch>
          </p:blipFill>
          <p:spPr>
            <a:xfrm>
              <a:off x="9658548" y="-635685"/>
              <a:ext cx="547294" cy="485723"/>
            </a:xfrm>
            <a:prstGeom prst="rect">
              <a:avLst/>
            </a:prstGeom>
          </p:spPr>
        </p:pic>
      </p:grpSp>
      <p:grpSp>
        <p:nvGrpSpPr>
          <p:cNvPr id="2211" name="Group 2210">
            <a:extLst>
              <a:ext uri="{FF2B5EF4-FFF2-40B4-BE49-F238E27FC236}">
                <a16:creationId xmlns:a16="http://schemas.microsoft.com/office/drawing/2014/main" id="{813F6F4C-F7A1-6253-EF05-42EACA5BA523}"/>
              </a:ext>
              <a:ext uri="{C183D7F6-B498-43B3-948B-1728B52AA6E4}">
                <adec:decorative xmlns:adec="http://schemas.microsoft.com/office/drawing/2017/decorative" val="1"/>
              </a:ext>
            </a:extLst>
          </p:cNvPr>
          <p:cNvGrpSpPr/>
          <p:nvPr/>
        </p:nvGrpSpPr>
        <p:grpSpPr>
          <a:xfrm>
            <a:off x="8533937" y="4186376"/>
            <a:ext cx="700816" cy="2080997"/>
            <a:chOff x="3900806" y="4186376"/>
            <a:chExt cx="700816" cy="2080997"/>
          </a:xfrm>
        </p:grpSpPr>
        <p:grpSp>
          <p:nvGrpSpPr>
            <p:cNvPr id="2212" name="Group 2211">
              <a:extLst>
                <a:ext uri="{FF2B5EF4-FFF2-40B4-BE49-F238E27FC236}">
                  <a16:creationId xmlns:a16="http://schemas.microsoft.com/office/drawing/2014/main" id="{F29766F4-A124-A5CF-1CE0-424A5B9D2F55}"/>
                </a:ext>
                <a:ext uri="{C183D7F6-B498-43B3-948B-1728B52AA6E4}">
                  <adec:decorative xmlns:adec="http://schemas.microsoft.com/office/drawing/2017/decorative" val="1"/>
                </a:ext>
              </a:extLst>
            </p:cNvPr>
            <p:cNvGrpSpPr/>
            <p:nvPr/>
          </p:nvGrpSpPr>
          <p:grpSpPr>
            <a:xfrm>
              <a:off x="3900806" y="4186376"/>
              <a:ext cx="700816" cy="2080997"/>
              <a:chOff x="699954" y="3622998"/>
              <a:chExt cx="700816" cy="2080997"/>
            </a:xfrm>
          </p:grpSpPr>
          <p:cxnSp>
            <p:nvCxnSpPr>
              <p:cNvPr id="2216" name="Straight Connector 2215">
                <a:extLst>
                  <a:ext uri="{FF2B5EF4-FFF2-40B4-BE49-F238E27FC236}">
                    <a16:creationId xmlns:a16="http://schemas.microsoft.com/office/drawing/2014/main" id="{B135C871-03D3-489B-139C-30EDDEE4972F}"/>
                  </a:ext>
                </a:extLst>
              </p:cNvPr>
              <p:cNvCxnSpPr>
                <a:cxnSpLocks/>
                <a:endCxn id="2217" idx="0"/>
              </p:cNvCxnSpPr>
              <p:nvPr/>
            </p:nvCxnSpPr>
            <p:spPr>
              <a:xfrm>
                <a:off x="1050362" y="3622998"/>
                <a:ext cx="0" cy="1402184"/>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2217" name="Oval 2216">
                <a:extLst>
                  <a:ext uri="{FF2B5EF4-FFF2-40B4-BE49-F238E27FC236}">
                    <a16:creationId xmlns:a16="http://schemas.microsoft.com/office/drawing/2014/main" id="{0E89C815-A0CF-E3E0-DAF9-41ADD370FCAF}"/>
                  </a:ext>
                </a:extLst>
              </p:cNvPr>
              <p:cNvSpPr/>
              <p:nvPr/>
            </p:nvSpPr>
            <p:spPr>
              <a:xfrm>
                <a:off x="699954" y="5025182"/>
                <a:ext cx="700816" cy="678813"/>
              </a:xfrm>
              <a:prstGeom prst="ellipse">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000000"/>
                  </a:solidFill>
                  <a:cs typeface="Segoe UI" pitchFamily="34" charset="0"/>
                </a:endParaRPr>
              </a:p>
            </p:txBody>
          </p:sp>
        </p:grpSp>
        <p:grpSp>
          <p:nvGrpSpPr>
            <p:cNvPr id="2213" name="Group 208">
              <a:extLst>
                <a:ext uri="{FF2B5EF4-FFF2-40B4-BE49-F238E27FC236}">
                  <a16:creationId xmlns:a16="http://schemas.microsoft.com/office/drawing/2014/main" id="{1DCD5ED5-AD69-AF36-D82A-9C0BCF44333D}"/>
                </a:ext>
              </a:extLst>
            </p:cNvPr>
            <p:cNvGrpSpPr>
              <a:grpSpLocks noChangeAspect="1"/>
            </p:cNvGrpSpPr>
            <p:nvPr/>
          </p:nvGrpSpPr>
          <p:grpSpPr bwMode="auto">
            <a:xfrm>
              <a:off x="4113669" y="5738656"/>
              <a:ext cx="275091" cy="363562"/>
              <a:chOff x="4175" y="2726"/>
              <a:chExt cx="199" cy="263"/>
            </a:xfrm>
            <a:effectLst/>
          </p:grpSpPr>
          <p:sp>
            <p:nvSpPr>
              <p:cNvPr id="2214" name="Freeform 209">
                <a:extLst>
                  <a:ext uri="{FF2B5EF4-FFF2-40B4-BE49-F238E27FC236}">
                    <a16:creationId xmlns:a16="http://schemas.microsoft.com/office/drawing/2014/main" id="{2C2F66B2-6C19-FA81-73C1-17160659E5AD}"/>
                  </a:ext>
                </a:extLst>
              </p:cNvPr>
              <p:cNvSpPr>
                <a:spLocks noEditPoints="1"/>
              </p:cNvSpPr>
              <p:nvPr/>
            </p:nvSpPr>
            <p:spPr bwMode="auto">
              <a:xfrm>
                <a:off x="4175" y="2726"/>
                <a:ext cx="199" cy="263"/>
              </a:xfrm>
              <a:custGeom>
                <a:avLst/>
                <a:gdLst>
                  <a:gd name="T0" fmla="*/ 0 w 320"/>
                  <a:gd name="T1" fmla="*/ 0 h 425"/>
                  <a:gd name="T2" fmla="*/ 0 w 320"/>
                  <a:gd name="T3" fmla="*/ 0 h 425"/>
                  <a:gd name="T4" fmla="*/ 0 w 320"/>
                  <a:gd name="T5" fmla="*/ 425 h 425"/>
                  <a:gd name="T6" fmla="*/ 320 w 320"/>
                  <a:gd name="T7" fmla="*/ 425 h 425"/>
                  <a:gd name="T8" fmla="*/ 320 w 320"/>
                  <a:gd name="T9" fmla="*/ 132 h 425"/>
                  <a:gd name="T10" fmla="*/ 186 w 320"/>
                  <a:gd name="T11" fmla="*/ 132 h 425"/>
                  <a:gd name="T12" fmla="*/ 186 w 320"/>
                  <a:gd name="T13" fmla="*/ 0 h 425"/>
                  <a:gd name="T14" fmla="*/ 0 w 320"/>
                  <a:gd name="T15" fmla="*/ 0 h 425"/>
                  <a:gd name="T16" fmla="*/ 31 w 320"/>
                  <a:gd name="T17" fmla="*/ 138 h 425"/>
                  <a:gd name="T18" fmla="*/ 31 w 320"/>
                  <a:gd name="T19" fmla="*/ 138 h 425"/>
                  <a:gd name="T20" fmla="*/ 102 w 320"/>
                  <a:gd name="T21" fmla="*/ 138 h 425"/>
                  <a:gd name="T22" fmla="*/ 102 w 320"/>
                  <a:gd name="T23" fmla="*/ 165 h 425"/>
                  <a:gd name="T24" fmla="*/ 31 w 320"/>
                  <a:gd name="T25" fmla="*/ 165 h 425"/>
                  <a:gd name="T26" fmla="*/ 31 w 320"/>
                  <a:gd name="T27" fmla="*/ 138 h 425"/>
                  <a:gd name="T28" fmla="*/ 31 w 320"/>
                  <a:gd name="T29" fmla="*/ 192 h 425"/>
                  <a:gd name="T30" fmla="*/ 31 w 320"/>
                  <a:gd name="T31" fmla="*/ 192 h 425"/>
                  <a:gd name="T32" fmla="*/ 289 w 320"/>
                  <a:gd name="T33" fmla="*/ 192 h 425"/>
                  <a:gd name="T34" fmla="*/ 289 w 320"/>
                  <a:gd name="T35" fmla="*/ 218 h 425"/>
                  <a:gd name="T36" fmla="*/ 31 w 320"/>
                  <a:gd name="T37" fmla="*/ 218 h 425"/>
                  <a:gd name="T38" fmla="*/ 31 w 320"/>
                  <a:gd name="T39" fmla="*/ 192 h 425"/>
                  <a:gd name="T40" fmla="*/ 190 w 320"/>
                  <a:gd name="T41" fmla="*/ 245 h 425"/>
                  <a:gd name="T42" fmla="*/ 190 w 320"/>
                  <a:gd name="T43" fmla="*/ 245 h 425"/>
                  <a:gd name="T44" fmla="*/ 289 w 320"/>
                  <a:gd name="T45" fmla="*/ 245 h 425"/>
                  <a:gd name="T46" fmla="*/ 289 w 320"/>
                  <a:gd name="T47" fmla="*/ 272 h 425"/>
                  <a:gd name="T48" fmla="*/ 190 w 320"/>
                  <a:gd name="T49" fmla="*/ 272 h 425"/>
                  <a:gd name="T50" fmla="*/ 190 w 320"/>
                  <a:gd name="T51" fmla="*/ 245 h 425"/>
                  <a:gd name="T52" fmla="*/ 31 w 320"/>
                  <a:gd name="T53" fmla="*/ 245 h 425"/>
                  <a:gd name="T54" fmla="*/ 31 w 320"/>
                  <a:gd name="T55" fmla="*/ 245 h 425"/>
                  <a:gd name="T56" fmla="*/ 163 w 320"/>
                  <a:gd name="T57" fmla="*/ 245 h 425"/>
                  <a:gd name="T58" fmla="*/ 163 w 320"/>
                  <a:gd name="T59" fmla="*/ 272 h 425"/>
                  <a:gd name="T60" fmla="*/ 31 w 320"/>
                  <a:gd name="T61" fmla="*/ 272 h 425"/>
                  <a:gd name="T62" fmla="*/ 31 w 320"/>
                  <a:gd name="T63" fmla="*/ 245 h 425"/>
                  <a:gd name="T64" fmla="*/ 31 w 320"/>
                  <a:gd name="T65" fmla="*/ 298 h 425"/>
                  <a:gd name="T66" fmla="*/ 31 w 320"/>
                  <a:gd name="T67" fmla="*/ 298 h 425"/>
                  <a:gd name="T68" fmla="*/ 289 w 320"/>
                  <a:gd name="T69" fmla="*/ 298 h 425"/>
                  <a:gd name="T70" fmla="*/ 289 w 320"/>
                  <a:gd name="T71" fmla="*/ 325 h 425"/>
                  <a:gd name="T72" fmla="*/ 31 w 320"/>
                  <a:gd name="T73" fmla="*/ 325 h 425"/>
                  <a:gd name="T74" fmla="*/ 31 w 320"/>
                  <a:gd name="T75" fmla="*/ 298 h 425"/>
                  <a:gd name="T76" fmla="*/ 31 w 320"/>
                  <a:gd name="T77" fmla="*/ 352 h 425"/>
                  <a:gd name="T78" fmla="*/ 31 w 320"/>
                  <a:gd name="T79" fmla="*/ 352 h 425"/>
                  <a:gd name="T80" fmla="*/ 289 w 320"/>
                  <a:gd name="T81" fmla="*/ 352 h 425"/>
                  <a:gd name="T82" fmla="*/ 289 w 320"/>
                  <a:gd name="T83" fmla="*/ 378 h 425"/>
                  <a:gd name="T84" fmla="*/ 31 w 320"/>
                  <a:gd name="T85" fmla="*/ 378 h 425"/>
                  <a:gd name="T86" fmla="*/ 31 w 320"/>
                  <a:gd name="T87" fmla="*/ 352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0" h="425">
                    <a:moveTo>
                      <a:pt x="0" y="0"/>
                    </a:moveTo>
                    <a:lnTo>
                      <a:pt x="0" y="0"/>
                    </a:lnTo>
                    <a:lnTo>
                      <a:pt x="0" y="425"/>
                    </a:lnTo>
                    <a:lnTo>
                      <a:pt x="320" y="425"/>
                    </a:lnTo>
                    <a:lnTo>
                      <a:pt x="320" y="132"/>
                    </a:lnTo>
                    <a:lnTo>
                      <a:pt x="186" y="132"/>
                    </a:lnTo>
                    <a:lnTo>
                      <a:pt x="186" y="0"/>
                    </a:lnTo>
                    <a:lnTo>
                      <a:pt x="0" y="0"/>
                    </a:lnTo>
                    <a:close/>
                    <a:moveTo>
                      <a:pt x="31" y="138"/>
                    </a:moveTo>
                    <a:lnTo>
                      <a:pt x="31" y="138"/>
                    </a:lnTo>
                    <a:lnTo>
                      <a:pt x="102" y="138"/>
                    </a:lnTo>
                    <a:lnTo>
                      <a:pt x="102" y="165"/>
                    </a:lnTo>
                    <a:lnTo>
                      <a:pt x="31" y="165"/>
                    </a:lnTo>
                    <a:lnTo>
                      <a:pt x="31" y="138"/>
                    </a:lnTo>
                    <a:close/>
                    <a:moveTo>
                      <a:pt x="31" y="192"/>
                    </a:moveTo>
                    <a:lnTo>
                      <a:pt x="31" y="192"/>
                    </a:lnTo>
                    <a:lnTo>
                      <a:pt x="289" y="192"/>
                    </a:lnTo>
                    <a:lnTo>
                      <a:pt x="289" y="218"/>
                    </a:lnTo>
                    <a:lnTo>
                      <a:pt x="31" y="218"/>
                    </a:lnTo>
                    <a:lnTo>
                      <a:pt x="31" y="192"/>
                    </a:lnTo>
                    <a:close/>
                    <a:moveTo>
                      <a:pt x="190" y="245"/>
                    </a:moveTo>
                    <a:lnTo>
                      <a:pt x="190" y="245"/>
                    </a:lnTo>
                    <a:lnTo>
                      <a:pt x="289" y="245"/>
                    </a:lnTo>
                    <a:lnTo>
                      <a:pt x="289" y="272"/>
                    </a:lnTo>
                    <a:lnTo>
                      <a:pt x="190" y="272"/>
                    </a:lnTo>
                    <a:lnTo>
                      <a:pt x="190" y="245"/>
                    </a:lnTo>
                    <a:close/>
                    <a:moveTo>
                      <a:pt x="31" y="245"/>
                    </a:moveTo>
                    <a:lnTo>
                      <a:pt x="31" y="245"/>
                    </a:lnTo>
                    <a:lnTo>
                      <a:pt x="163" y="245"/>
                    </a:lnTo>
                    <a:lnTo>
                      <a:pt x="163" y="272"/>
                    </a:lnTo>
                    <a:lnTo>
                      <a:pt x="31" y="272"/>
                    </a:lnTo>
                    <a:lnTo>
                      <a:pt x="31" y="245"/>
                    </a:lnTo>
                    <a:close/>
                    <a:moveTo>
                      <a:pt x="31" y="298"/>
                    </a:moveTo>
                    <a:lnTo>
                      <a:pt x="31" y="298"/>
                    </a:lnTo>
                    <a:lnTo>
                      <a:pt x="289" y="298"/>
                    </a:lnTo>
                    <a:lnTo>
                      <a:pt x="289" y="325"/>
                    </a:lnTo>
                    <a:lnTo>
                      <a:pt x="31" y="325"/>
                    </a:lnTo>
                    <a:lnTo>
                      <a:pt x="31" y="298"/>
                    </a:lnTo>
                    <a:close/>
                    <a:moveTo>
                      <a:pt x="31" y="352"/>
                    </a:moveTo>
                    <a:lnTo>
                      <a:pt x="31" y="352"/>
                    </a:lnTo>
                    <a:lnTo>
                      <a:pt x="289" y="352"/>
                    </a:lnTo>
                    <a:lnTo>
                      <a:pt x="289" y="378"/>
                    </a:lnTo>
                    <a:lnTo>
                      <a:pt x="31" y="378"/>
                    </a:lnTo>
                    <a:lnTo>
                      <a:pt x="31" y="352"/>
                    </a:lnTo>
                    <a:close/>
                  </a:path>
                </a:pathLst>
              </a:custGeom>
              <a:gradFill>
                <a:gsLst>
                  <a:gs pos="54000">
                    <a:srgbClr val="0078D4"/>
                  </a:gs>
                  <a:gs pos="0">
                    <a:srgbClr val="C03BC4"/>
                  </a:gs>
                </a:gsLst>
                <a:path path="circle">
                  <a:fillToRect l="100000" t="100000"/>
                </a:path>
              </a:grad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sp>
            <p:nvSpPr>
              <p:cNvPr id="2215" name="Freeform 210">
                <a:extLst>
                  <a:ext uri="{FF2B5EF4-FFF2-40B4-BE49-F238E27FC236}">
                    <a16:creationId xmlns:a16="http://schemas.microsoft.com/office/drawing/2014/main" id="{13D36000-061E-61D4-DCA4-86A6F247D2A8}"/>
                  </a:ext>
                </a:extLst>
              </p:cNvPr>
              <p:cNvSpPr>
                <a:spLocks/>
              </p:cNvSpPr>
              <p:nvPr/>
            </p:nvSpPr>
            <p:spPr bwMode="auto">
              <a:xfrm>
                <a:off x="4307" y="2726"/>
                <a:ext cx="67" cy="65"/>
              </a:xfrm>
              <a:custGeom>
                <a:avLst/>
                <a:gdLst>
                  <a:gd name="T0" fmla="*/ 0 w 107"/>
                  <a:gd name="T1" fmla="*/ 106 h 106"/>
                  <a:gd name="T2" fmla="*/ 0 w 107"/>
                  <a:gd name="T3" fmla="*/ 106 h 106"/>
                  <a:gd name="T4" fmla="*/ 107 w 107"/>
                  <a:gd name="T5" fmla="*/ 106 h 106"/>
                  <a:gd name="T6" fmla="*/ 0 w 107"/>
                  <a:gd name="T7" fmla="*/ 0 h 106"/>
                  <a:gd name="T8" fmla="*/ 0 w 107"/>
                  <a:gd name="T9" fmla="*/ 106 h 106"/>
                </a:gdLst>
                <a:ahLst/>
                <a:cxnLst>
                  <a:cxn ang="0">
                    <a:pos x="T0" y="T1"/>
                  </a:cxn>
                  <a:cxn ang="0">
                    <a:pos x="T2" y="T3"/>
                  </a:cxn>
                  <a:cxn ang="0">
                    <a:pos x="T4" y="T5"/>
                  </a:cxn>
                  <a:cxn ang="0">
                    <a:pos x="T6" y="T7"/>
                  </a:cxn>
                  <a:cxn ang="0">
                    <a:pos x="T8" y="T9"/>
                  </a:cxn>
                </a:cxnLst>
                <a:rect l="0" t="0" r="r" b="b"/>
                <a:pathLst>
                  <a:path w="107" h="106">
                    <a:moveTo>
                      <a:pt x="0" y="106"/>
                    </a:moveTo>
                    <a:lnTo>
                      <a:pt x="0" y="106"/>
                    </a:lnTo>
                    <a:lnTo>
                      <a:pt x="107" y="106"/>
                    </a:lnTo>
                    <a:lnTo>
                      <a:pt x="0" y="0"/>
                    </a:lnTo>
                    <a:lnTo>
                      <a:pt x="0" y="106"/>
                    </a:lnTo>
                    <a:close/>
                  </a:path>
                </a:pathLst>
              </a:custGeom>
              <a:gradFill>
                <a:gsLst>
                  <a:gs pos="54000">
                    <a:srgbClr val="0078D4"/>
                  </a:gs>
                  <a:gs pos="0">
                    <a:srgbClr val="C03BC4"/>
                  </a:gs>
                </a:gsLst>
                <a:path path="circle">
                  <a:fillToRect l="100000" t="100000"/>
                </a:path>
              </a:grad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grpSp>
      </p:grpSp>
      <p:grpSp>
        <p:nvGrpSpPr>
          <p:cNvPr id="2218" name="Group 2217">
            <a:extLst>
              <a:ext uri="{FF2B5EF4-FFF2-40B4-BE49-F238E27FC236}">
                <a16:creationId xmlns:a16="http://schemas.microsoft.com/office/drawing/2014/main" id="{75E76AA8-C339-556A-71ED-4FCA4E54D01A}"/>
              </a:ext>
              <a:ext uri="{C183D7F6-B498-43B3-948B-1728B52AA6E4}">
                <adec:decorative xmlns:adec="http://schemas.microsoft.com/office/drawing/2017/decorative" val="1"/>
              </a:ext>
            </a:extLst>
          </p:cNvPr>
          <p:cNvGrpSpPr/>
          <p:nvPr/>
        </p:nvGrpSpPr>
        <p:grpSpPr>
          <a:xfrm>
            <a:off x="7463713" y="4186376"/>
            <a:ext cx="700816" cy="1105212"/>
            <a:chOff x="3138775" y="4608095"/>
            <a:chExt cx="700816" cy="1105212"/>
          </a:xfrm>
        </p:grpSpPr>
        <p:grpSp>
          <p:nvGrpSpPr>
            <p:cNvPr id="2219" name="Group 2218">
              <a:extLst>
                <a:ext uri="{FF2B5EF4-FFF2-40B4-BE49-F238E27FC236}">
                  <a16:creationId xmlns:a16="http://schemas.microsoft.com/office/drawing/2014/main" id="{00F9D119-7DA3-A49E-F312-0B1B2A9415CC}"/>
                </a:ext>
                <a:ext uri="{C183D7F6-B498-43B3-948B-1728B52AA6E4}">
                  <adec:decorative xmlns:adec="http://schemas.microsoft.com/office/drawing/2017/decorative" val="1"/>
                </a:ext>
              </a:extLst>
            </p:cNvPr>
            <p:cNvGrpSpPr/>
            <p:nvPr/>
          </p:nvGrpSpPr>
          <p:grpSpPr>
            <a:xfrm>
              <a:off x="3138775" y="4608095"/>
              <a:ext cx="700816" cy="1105212"/>
              <a:chOff x="699954" y="4598783"/>
              <a:chExt cx="700816" cy="1105212"/>
            </a:xfrm>
          </p:grpSpPr>
          <p:cxnSp>
            <p:nvCxnSpPr>
              <p:cNvPr id="2232" name="Straight Connector 2231">
                <a:extLst>
                  <a:ext uri="{FF2B5EF4-FFF2-40B4-BE49-F238E27FC236}">
                    <a16:creationId xmlns:a16="http://schemas.microsoft.com/office/drawing/2014/main" id="{47CAE6B8-8599-19DE-BDFF-2E892EB264C7}"/>
                  </a:ext>
                </a:extLst>
              </p:cNvPr>
              <p:cNvCxnSpPr>
                <a:cxnSpLocks/>
                <a:endCxn id="2233" idx="0"/>
              </p:cNvCxnSpPr>
              <p:nvPr/>
            </p:nvCxnSpPr>
            <p:spPr>
              <a:xfrm>
                <a:off x="1050362" y="4598783"/>
                <a:ext cx="0" cy="426399"/>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2233" name="Oval 2232">
                <a:extLst>
                  <a:ext uri="{FF2B5EF4-FFF2-40B4-BE49-F238E27FC236}">
                    <a16:creationId xmlns:a16="http://schemas.microsoft.com/office/drawing/2014/main" id="{5F216641-3129-22B1-A720-164BB205634A}"/>
                  </a:ext>
                </a:extLst>
              </p:cNvPr>
              <p:cNvSpPr/>
              <p:nvPr/>
            </p:nvSpPr>
            <p:spPr>
              <a:xfrm>
                <a:off x="699954" y="5025182"/>
                <a:ext cx="700816" cy="678813"/>
              </a:xfrm>
              <a:prstGeom prst="ellipse">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000000"/>
                  </a:solidFill>
                  <a:cs typeface="Segoe UI" pitchFamily="34" charset="0"/>
                </a:endParaRPr>
              </a:p>
            </p:txBody>
          </p:sp>
        </p:grpSp>
        <p:grpSp>
          <p:nvGrpSpPr>
            <p:cNvPr id="2220" name="Group 2219">
              <a:extLst>
                <a:ext uri="{FF2B5EF4-FFF2-40B4-BE49-F238E27FC236}">
                  <a16:creationId xmlns:a16="http://schemas.microsoft.com/office/drawing/2014/main" id="{36903791-B217-E5A8-3989-8CD220B93526}"/>
                </a:ext>
              </a:extLst>
            </p:cNvPr>
            <p:cNvGrpSpPr/>
            <p:nvPr/>
          </p:nvGrpSpPr>
          <p:grpSpPr>
            <a:xfrm>
              <a:off x="3293771" y="5199690"/>
              <a:ext cx="390825" cy="348421"/>
              <a:chOff x="3288243" y="5220832"/>
              <a:chExt cx="390825" cy="348421"/>
            </a:xfrm>
          </p:grpSpPr>
          <p:grpSp>
            <p:nvGrpSpPr>
              <p:cNvPr id="2221" name="Group 2220">
                <a:extLst>
                  <a:ext uri="{FF2B5EF4-FFF2-40B4-BE49-F238E27FC236}">
                    <a16:creationId xmlns:a16="http://schemas.microsoft.com/office/drawing/2014/main" id="{FA869185-4A3B-CAFA-CC56-8604FE3E5F43}"/>
                  </a:ext>
                </a:extLst>
              </p:cNvPr>
              <p:cNvGrpSpPr/>
              <p:nvPr/>
            </p:nvGrpSpPr>
            <p:grpSpPr>
              <a:xfrm>
                <a:off x="3288243" y="5220832"/>
                <a:ext cx="302953" cy="270348"/>
                <a:chOff x="744698" y="6192444"/>
                <a:chExt cx="354013" cy="315913"/>
              </a:xfrm>
            </p:grpSpPr>
            <p:sp>
              <p:nvSpPr>
                <p:cNvPr id="2230" name="Freeform 182">
                  <a:extLst>
                    <a:ext uri="{FF2B5EF4-FFF2-40B4-BE49-F238E27FC236}">
                      <a16:creationId xmlns:a16="http://schemas.microsoft.com/office/drawing/2014/main" id="{CE400D4C-8E9C-0758-5327-E90F5689EF81}"/>
                    </a:ext>
                  </a:extLst>
                </p:cNvPr>
                <p:cNvSpPr>
                  <a:spLocks noEditPoints="1"/>
                </p:cNvSpPr>
                <p:nvPr/>
              </p:nvSpPr>
              <p:spPr bwMode="auto">
                <a:xfrm>
                  <a:off x="770098" y="6324207"/>
                  <a:ext cx="303213" cy="184150"/>
                </a:xfrm>
                <a:custGeom>
                  <a:avLst/>
                  <a:gdLst>
                    <a:gd name="T0" fmla="*/ 27 w 307"/>
                    <a:gd name="T1" fmla="*/ 27 h 187"/>
                    <a:gd name="T2" fmla="*/ 27 w 307"/>
                    <a:gd name="T3" fmla="*/ 27 h 187"/>
                    <a:gd name="T4" fmla="*/ 107 w 307"/>
                    <a:gd name="T5" fmla="*/ 27 h 187"/>
                    <a:gd name="T6" fmla="*/ 107 w 307"/>
                    <a:gd name="T7" fmla="*/ 107 h 187"/>
                    <a:gd name="T8" fmla="*/ 27 w 307"/>
                    <a:gd name="T9" fmla="*/ 107 h 187"/>
                    <a:gd name="T10" fmla="*/ 27 w 307"/>
                    <a:gd name="T11" fmla="*/ 27 h 187"/>
                    <a:gd name="T12" fmla="*/ 133 w 307"/>
                    <a:gd name="T13" fmla="*/ 27 h 187"/>
                    <a:gd name="T14" fmla="*/ 133 w 307"/>
                    <a:gd name="T15" fmla="*/ 27 h 187"/>
                    <a:gd name="T16" fmla="*/ 160 w 307"/>
                    <a:gd name="T17" fmla="*/ 27 h 187"/>
                    <a:gd name="T18" fmla="*/ 160 w 307"/>
                    <a:gd name="T19" fmla="*/ 54 h 187"/>
                    <a:gd name="T20" fmla="*/ 133 w 307"/>
                    <a:gd name="T21" fmla="*/ 54 h 187"/>
                    <a:gd name="T22" fmla="*/ 133 w 307"/>
                    <a:gd name="T23" fmla="*/ 27 h 187"/>
                    <a:gd name="T24" fmla="*/ 200 w 307"/>
                    <a:gd name="T25" fmla="*/ 27 h 187"/>
                    <a:gd name="T26" fmla="*/ 200 w 307"/>
                    <a:gd name="T27" fmla="*/ 27 h 187"/>
                    <a:gd name="T28" fmla="*/ 280 w 307"/>
                    <a:gd name="T29" fmla="*/ 27 h 187"/>
                    <a:gd name="T30" fmla="*/ 280 w 307"/>
                    <a:gd name="T31" fmla="*/ 187 h 187"/>
                    <a:gd name="T32" fmla="*/ 200 w 307"/>
                    <a:gd name="T33" fmla="*/ 187 h 187"/>
                    <a:gd name="T34" fmla="*/ 200 w 307"/>
                    <a:gd name="T35" fmla="*/ 27 h 187"/>
                    <a:gd name="T36" fmla="*/ 307 w 307"/>
                    <a:gd name="T37" fmla="*/ 0 h 187"/>
                    <a:gd name="T38" fmla="*/ 307 w 307"/>
                    <a:gd name="T39" fmla="*/ 0 h 187"/>
                    <a:gd name="T40" fmla="*/ 0 w 307"/>
                    <a:gd name="T41" fmla="*/ 0 h 187"/>
                    <a:gd name="T42" fmla="*/ 0 w 307"/>
                    <a:gd name="T43" fmla="*/ 187 h 187"/>
                    <a:gd name="T44" fmla="*/ 307 w 307"/>
                    <a:gd name="T45" fmla="*/ 187 h 187"/>
                    <a:gd name="T46" fmla="*/ 307 w 307"/>
                    <a:gd name="T47"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7" h="187">
                      <a:moveTo>
                        <a:pt x="27" y="27"/>
                      </a:moveTo>
                      <a:lnTo>
                        <a:pt x="27" y="27"/>
                      </a:lnTo>
                      <a:lnTo>
                        <a:pt x="107" y="27"/>
                      </a:lnTo>
                      <a:lnTo>
                        <a:pt x="107" y="107"/>
                      </a:lnTo>
                      <a:lnTo>
                        <a:pt x="27" y="107"/>
                      </a:lnTo>
                      <a:lnTo>
                        <a:pt x="27" y="27"/>
                      </a:lnTo>
                      <a:close/>
                      <a:moveTo>
                        <a:pt x="133" y="27"/>
                      </a:moveTo>
                      <a:lnTo>
                        <a:pt x="133" y="27"/>
                      </a:lnTo>
                      <a:lnTo>
                        <a:pt x="160" y="27"/>
                      </a:lnTo>
                      <a:lnTo>
                        <a:pt x="160" y="54"/>
                      </a:lnTo>
                      <a:lnTo>
                        <a:pt x="133" y="54"/>
                      </a:lnTo>
                      <a:lnTo>
                        <a:pt x="133" y="27"/>
                      </a:lnTo>
                      <a:close/>
                      <a:moveTo>
                        <a:pt x="200" y="27"/>
                      </a:moveTo>
                      <a:lnTo>
                        <a:pt x="200" y="27"/>
                      </a:lnTo>
                      <a:lnTo>
                        <a:pt x="280" y="27"/>
                      </a:lnTo>
                      <a:lnTo>
                        <a:pt x="280" y="187"/>
                      </a:lnTo>
                      <a:lnTo>
                        <a:pt x="200" y="187"/>
                      </a:lnTo>
                      <a:lnTo>
                        <a:pt x="200" y="27"/>
                      </a:lnTo>
                      <a:close/>
                      <a:moveTo>
                        <a:pt x="307" y="0"/>
                      </a:moveTo>
                      <a:lnTo>
                        <a:pt x="307" y="0"/>
                      </a:lnTo>
                      <a:lnTo>
                        <a:pt x="0" y="0"/>
                      </a:lnTo>
                      <a:lnTo>
                        <a:pt x="0" y="187"/>
                      </a:lnTo>
                      <a:lnTo>
                        <a:pt x="307" y="187"/>
                      </a:lnTo>
                      <a:lnTo>
                        <a:pt x="307" y="0"/>
                      </a:lnTo>
                      <a:close/>
                    </a:path>
                  </a:pathLst>
                </a:custGeom>
                <a:gradFill>
                  <a:gsLst>
                    <a:gs pos="54000">
                      <a:srgbClr val="0078D4"/>
                    </a:gs>
                    <a:gs pos="0">
                      <a:srgbClr val="C03BC4"/>
                    </a:gs>
                  </a:gsLst>
                  <a:path path="circle">
                    <a:fillToRect l="100000" t="100000"/>
                  </a:path>
                </a:grad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sp>
              <p:nvSpPr>
                <p:cNvPr id="2231" name="Freeform 185">
                  <a:extLst>
                    <a:ext uri="{FF2B5EF4-FFF2-40B4-BE49-F238E27FC236}">
                      <a16:creationId xmlns:a16="http://schemas.microsoft.com/office/drawing/2014/main" id="{AB805398-A820-B15D-9CC2-FCF3A5C9D8B2}"/>
                    </a:ext>
                  </a:extLst>
                </p:cNvPr>
                <p:cNvSpPr>
                  <a:spLocks/>
                </p:cNvSpPr>
                <p:nvPr/>
              </p:nvSpPr>
              <p:spPr bwMode="auto">
                <a:xfrm>
                  <a:off x="744698" y="6192444"/>
                  <a:ext cx="354013" cy="106363"/>
                </a:xfrm>
                <a:custGeom>
                  <a:avLst/>
                  <a:gdLst>
                    <a:gd name="T0" fmla="*/ 186 w 359"/>
                    <a:gd name="T1" fmla="*/ 0 h 109"/>
                    <a:gd name="T2" fmla="*/ 186 w 359"/>
                    <a:gd name="T3" fmla="*/ 0 h 109"/>
                    <a:gd name="T4" fmla="*/ 106 w 359"/>
                    <a:gd name="T5" fmla="*/ 47 h 109"/>
                    <a:gd name="T6" fmla="*/ 106 w 359"/>
                    <a:gd name="T7" fmla="*/ 29 h 109"/>
                    <a:gd name="T8" fmla="*/ 53 w 359"/>
                    <a:gd name="T9" fmla="*/ 29 h 109"/>
                    <a:gd name="T10" fmla="*/ 53 w 359"/>
                    <a:gd name="T11" fmla="*/ 78 h 109"/>
                    <a:gd name="T12" fmla="*/ 0 w 359"/>
                    <a:gd name="T13" fmla="*/ 109 h 109"/>
                    <a:gd name="T14" fmla="*/ 359 w 359"/>
                    <a:gd name="T15" fmla="*/ 109 h 109"/>
                    <a:gd name="T16" fmla="*/ 186 w 359"/>
                    <a:gd name="T17"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9" h="109">
                      <a:moveTo>
                        <a:pt x="186" y="0"/>
                      </a:moveTo>
                      <a:lnTo>
                        <a:pt x="186" y="0"/>
                      </a:lnTo>
                      <a:lnTo>
                        <a:pt x="106" y="47"/>
                      </a:lnTo>
                      <a:lnTo>
                        <a:pt x="106" y="29"/>
                      </a:lnTo>
                      <a:lnTo>
                        <a:pt x="53" y="29"/>
                      </a:lnTo>
                      <a:lnTo>
                        <a:pt x="53" y="78"/>
                      </a:lnTo>
                      <a:lnTo>
                        <a:pt x="0" y="109"/>
                      </a:lnTo>
                      <a:lnTo>
                        <a:pt x="359" y="109"/>
                      </a:lnTo>
                      <a:lnTo>
                        <a:pt x="186" y="0"/>
                      </a:lnTo>
                      <a:close/>
                    </a:path>
                  </a:pathLst>
                </a:custGeom>
                <a:gradFill>
                  <a:gsLst>
                    <a:gs pos="54000">
                      <a:srgbClr val="0078D4"/>
                    </a:gs>
                    <a:gs pos="0">
                      <a:srgbClr val="C03BC4"/>
                    </a:gs>
                  </a:gsLst>
                  <a:path path="circle">
                    <a:fillToRect l="100000" t="100000"/>
                  </a:path>
                </a:grad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grpSp>
          <p:sp>
            <p:nvSpPr>
              <p:cNvPr id="2222" name="Rectangle: Rounded Corners 2221">
                <a:extLst>
                  <a:ext uri="{FF2B5EF4-FFF2-40B4-BE49-F238E27FC236}">
                    <a16:creationId xmlns:a16="http://schemas.microsoft.com/office/drawing/2014/main" id="{505B2D22-328E-F97D-6361-3AD236DF0195}"/>
                  </a:ext>
                </a:extLst>
              </p:cNvPr>
              <p:cNvSpPr/>
              <p:nvPr/>
            </p:nvSpPr>
            <p:spPr bwMode="auto">
              <a:xfrm>
                <a:off x="3455565" y="5420959"/>
                <a:ext cx="185818" cy="119804"/>
              </a:xfrm>
              <a:prstGeom prst="roundRect">
                <a:avLst>
                  <a:gd name="adj" fmla="val 50000"/>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2223" name="Group 2222">
                <a:extLst>
                  <a:ext uri="{FF2B5EF4-FFF2-40B4-BE49-F238E27FC236}">
                    <a16:creationId xmlns:a16="http://schemas.microsoft.com/office/drawing/2014/main" id="{199173EA-012A-C9B5-5253-CB92E1535F17}"/>
                  </a:ext>
                </a:extLst>
              </p:cNvPr>
              <p:cNvGrpSpPr/>
              <p:nvPr/>
            </p:nvGrpSpPr>
            <p:grpSpPr>
              <a:xfrm rot="21182711">
                <a:off x="3485609" y="5437394"/>
                <a:ext cx="193459" cy="131859"/>
                <a:chOff x="2406484" y="5491181"/>
                <a:chExt cx="466956" cy="318271"/>
              </a:xfrm>
            </p:grpSpPr>
            <p:grpSp>
              <p:nvGrpSpPr>
                <p:cNvPr id="2224" name="Group 2223">
                  <a:extLst>
                    <a:ext uri="{FF2B5EF4-FFF2-40B4-BE49-F238E27FC236}">
                      <a16:creationId xmlns:a16="http://schemas.microsoft.com/office/drawing/2014/main" id="{775EDA89-4132-23B4-7047-4C24E9F350E2}"/>
                    </a:ext>
                  </a:extLst>
                </p:cNvPr>
                <p:cNvGrpSpPr/>
                <p:nvPr/>
              </p:nvGrpSpPr>
              <p:grpSpPr>
                <a:xfrm>
                  <a:off x="2406484" y="5491181"/>
                  <a:ext cx="232447" cy="278261"/>
                  <a:chOff x="2406484" y="5491181"/>
                  <a:chExt cx="232447" cy="278261"/>
                </a:xfrm>
              </p:grpSpPr>
              <p:sp>
                <p:nvSpPr>
                  <p:cNvPr id="2228" name="Freeform: Shape 2227">
                    <a:extLst>
                      <a:ext uri="{FF2B5EF4-FFF2-40B4-BE49-F238E27FC236}">
                        <a16:creationId xmlns:a16="http://schemas.microsoft.com/office/drawing/2014/main" id="{CAC68EB9-4769-4BF6-BEC1-96FADD7516E1}"/>
                      </a:ext>
                    </a:extLst>
                  </p:cNvPr>
                  <p:cNvSpPr/>
                  <p:nvPr/>
                </p:nvSpPr>
                <p:spPr>
                  <a:xfrm rot="17696426">
                    <a:off x="2459777" y="5437888"/>
                    <a:ext cx="125861" cy="232447"/>
                  </a:xfrm>
                  <a:custGeom>
                    <a:avLst/>
                    <a:gdLst>
                      <a:gd name="connsiteX0" fmla="*/ 985165 w 985165"/>
                      <a:gd name="connsiteY0" fmla="*/ 1391296 h 1819455"/>
                      <a:gd name="connsiteX1" fmla="*/ 492583 w 985165"/>
                      <a:gd name="connsiteY1" fmla="*/ 897945 h 1819455"/>
                      <a:gd name="connsiteX2" fmla="*/ 23310 w 985165"/>
                      <a:gd name="connsiteY2" fmla="*/ 428032 h 1819455"/>
                      <a:gd name="connsiteX3" fmla="*/ 275365 w 985165"/>
                      <a:gd name="connsiteY3" fmla="*/ 11655 h 1819455"/>
                      <a:gd name="connsiteX4" fmla="*/ 248084 w 985165"/>
                      <a:gd name="connsiteY4" fmla="*/ 0 h 1819455"/>
                      <a:gd name="connsiteX5" fmla="*/ 0 w 985165"/>
                      <a:gd name="connsiteY5" fmla="*/ 428160 h 1819455"/>
                      <a:gd name="connsiteX6" fmla="*/ 492583 w 985165"/>
                      <a:gd name="connsiteY6" fmla="*/ 921511 h 1819455"/>
                      <a:gd name="connsiteX7" fmla="*/ 961855 w 985165"/>
                      <a:gd name="connsiteY7" fmla="*/ 1391424 h 1819455"/>
                      <a:gd name="connsiteX8" fmla="*/ 709801 w 985165"/>
                      <a:gd name="connsiteY8" fmla="*/ 1807801 h 1819455"/>
                      <a:gd name="connsiteX9" fmla="*/ 737081 w 985165"/>
                      <a:gd name="connsiteY9" fmla="*/ 1819456 h 1819455"/>
                      <a:gd name="connsiteX10" fmla="*/ 985165 w 985165"/>
                      <a:gd name="connsiteY10" fmla="*/ 1391296 h 1819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5165" h="1819455">
                        <a:moveTo>
                          <a:pt x="985165" y="1391296"/>
                        </a:moveTo>
                        <a:cubicBezTo>
                          <a:pt x="985165" y="1119261"/>
                          <a:pt x="764233" y="897945"/>
                          <a:pt x="492583" y="897945"/>
                        </a:cubicBezTo>
                        <a:cubicBezTo>
                          <a:pt x="233868" y="897945"/>
                          <a:pt x="23310" y="687131"/>
                          <a:pt x="23310" y="428032"/>
                        </a:cubicBezTo>
                        <a:cubicBezTo>
                          <a:pt x="23310" y="253464"/>
                          <a:pt x="121545" y="92471"/>
                          <a:pt x="275365" y="11655"/>
                        </a:cubicBezTo>
                        <a:cubicBezTo>
                          <a:pt x="266143" y="7941"/>
                          <a:pt x="257050" y="4098"/>
                          <a:pt x="248084" y="0"/>
                        </a:cubicBezTo>
                        <a:cubicBezTo>
                          <a:pt x="94905" y="87989"/>
                          <a:pt x="0" y="251670"/>
                          <a:pt x="0" y="428160"/>
                        </a:cubicBezTo>
                        <a:cubicBezTo>
                          <a:pt x="0" y="700195"/>
                          <a:pt x="220932" y="921511"/>
                          <a:pt x="492583" y="921511"/>
                        </a:cubicBezTo>
                        <a:cubicBezTo>
                          <a:pt x="751298" y="921511"/>
                          <a:pt x="961855" y="1132325"/>
                          <a:pt x="961855" y="1391424"/>
                        </a:cubicBezTo>
                        <a:cubicBezTo>
                          <a:pt x="961855" y="1565864"/>
                          <a:pt x="863621" y="1726984"/>
                          <a:pt x="709801" y="1807801"/>
                        </a:cubicBezTo>
                        <a:cubicBezTo>
                          <a:pt x="719022" y="1811515"/>
                          <a:pt x="728116" y="1815357"/>
                          <a:pt x="737081" y="1819456"/>
                        </a:cubicBezTo>
                        <a:cubicBezTo>
                          <a:pt x="890133" y="1731467"/>
                          <a:pt x="985165" y="1567913"/>
                          <a:pt x="985165" y="1391296"/>
                        </a:cubicBezTo>
                        <a:close/>
                      </a:path>
                    </a:pathLst>
                  </a:custGeom>
                  <a:solidFill>
                    <a:srgbClr val="C03BC4"/>
                  </a:solidFill>
                  <a:ln w="12741" cap="rnd">
                    <a:solidFill>
                      <a:srgbClr val="C03BC4"/>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229" name="Freeform: Shape 2228">
                    <a:extLst>
                      <a:ext uri="{FF2B5EF4-FFF2-40B4-BE49-F238E27FC236}">
                        <a16:creationId xmlns:a16="http://schemas.microsoft.com/office/drawing/2014/main" id="{569D10AC-40BD-24C7-BF26-2596066BB102}"/>
                      </a:ext>
                    </a:extLst>
                  </p:cNvPr>
                  <p:cNvSpPr/>
                  <p:nvPr/>
                </p:nvSpPr>
                <p:spPr>
                  <a:xfrm rot="17696426">
                    <a:off x="2459777" y="5590288"/>
                    <a:ext cx="125861" cy="232447"/>
                  </a:xfrm>
                  <a:custGeom>
                    <a:avLst/>
                    <a:gdLst>
                      <a:gd name="connsiteX0" fmla="*/ 985165 w 985165"/>
                      <a:gd name="connsiteY0" fmla="*/ 1391296 h 1819455"/>
                      <a:gd name="connsiteX1" fmla="*/ 492583 w 985165"/>
                      <a:gd name="connsiteY1" fmla="*/ 897945 h 1819455"/>
                      <a:gd name="connsiteX2" fmla="*/ 23310 w 985165"/>
                      <a:gd name="connsiteY2" fmla="*/ 428032 h 1819455"/>
                      <a:gd name="connsiteX3" fmla="*/ 275365 w 985165"/>
                      <a:gd name="connsiteY3" fmla="*/ 11655 h 1819455"/>
                      <a:gd name="connsiteX4" fmla="*/ 248084 w 985165"/>
                      <a:gd name="connsiteY4" fmla="*/ 0 h 1819455"/>
                      <a:gd name="connsiteX5" fmla="*/ 0 w 985165"/>
                      <a:gd name="connsiteY5" fmla="*/ 428160 h 1819455"/>
                      <a:gd name="connsiteX6" fmla="*/ 492583 w 985165"/>
                      <a:gd name="connsiteY6" fmla="*/ 921511 h 1819455"/>
                      <a:gd name="connsiteX7" fmla="*/ 961855 w 985165"/>
                      <a:gd name="connsiteY7" fmla="*/ 1391424 h 1819455"/>
                      <a:gd name="connsiteX8" fmla="*/ 709801 w 985165"/>
                      <a:gd name="connsiteY8" fmla="*/ 1807801 h 1819455"/>
                      <a:gd name="connsiteX9" fmla="*/ 737081 w 985165"/>
                      <a:gd name="connsiteY9" fmla="*/ 1819456 h 1819455"/>
                      <a:gd name="connsiteX10" fmla="*/ 985165 w 985165"/>
                      <a:gd name="connsiteY10" fmla="*/ 1391296 h 1819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5165" h="1819455">
                        <a:moveTo>
                          <a:pt x="985165" y="1391296"/>
                        </a:moveTo>
                        <a:cubicBezTo>
                          <a:pt x="985165" y="1119261"/>
                          <a:pt x="764233" y="897945"/>
                          <a:pt x="492583" y="897945"/>
                        </a:cubicBezTo>
                        <a:cubicBezTo>
                          <a:pt x="233868" y="897945"/>
                          <a:pt x="23310" y="687131"/>
                          <a:pt x="23310" y="428032"/>
                        </a:cubicBezTo>
                        <a:cubicBezTo>
                          <a:pt x="23310" y="253464"/>
                          <a:pt x="121545" y="92471"/>
                          <a:pt x="275365" y="11655"/>
                        </a:cubicBezTo>
                        <a:cubicBezTo>
                          <a:pt x="266143" y="7941"/>
                          <a:pt x="257050" y="4098"/>
                          <a:pt x="248084" y="0"/>
                        </a:cubicBezTo>
                        <a:cubicBezTo>
                          <a:pt x="94905" y="87989"/>
                          <a:pt x="0" y="251670"/>
                          <a:pt x="0" y="428160"/>
                        </a:cubicBezTo>
                        <a:cubicBezTo>
                          <a:pt x="0" y="700195"/>
                          <a:pt x="220932" y="921511"/>
                          <a:pt x="492583" y="921511"/>
                        </a:cubicBezTo>
                        <a:cubicBezTo>
                          <a:pt x="751298" y="921511"/>
                          <a:pt x="961855" y="1132325"/>
                          <a:pt x="961855" y="1391424"/>
                        </a:cubicBezTo>
                        <a:cubicBezTo>
                          <a:pt x="961855" y="1565864"/>
                          <a:pt x="863621" y="1726984"/>
                          <a:pt x="709801" y="1807801"/>
                        </a:cubicBezTo>
                        <a:cubicBezTo>
                          <a:pt x="719022" y="1811515"/>
                          <a:pt x="728116" y="1815357"/>
                          <a:pt x="737081" y="1819456"/>
                        </a:cubicBezTo>
                        <a:cubicBezTo>
                          <a:pt x="890133" y="1731467"/>
                          <a:pt x="985165" y="1567913"/>
                          <a:pt x="985165" y="1391296"/>
                        </a:cubicBezTo>
                        <a:close/>
                      </a:path>
                    </a:pathLst>
                  </a:custGeom>
                  <a:solidFill>
                    <a:srgbClr val="C03BC4"/>
                  </a:solidFill>
                  <a:ln w="12741" cap="rnd">
                    <a:solidFill>
                      <a:srgbClr val="C03BC4"/>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nvGrpSpPr>
                <p:cNvPr id="2225" name="Group 2224">
                  <a:extLst>
                    <a:ext uri="{FF2B5EF4-FFF2-40B4-BE49-F238E27FC236}">
                      <a16:creationId xmlns:a16="http://schemas.microsoft.com/office/drawing/2014/main" id="{68F02947-1856-DB2D-79A2-877573533C5E}"/>
                    </a:ext>
                  </a:extLst>
                </p:cNvPr>
                <p:cNvGrpSpPr/>
                <p:nvPr/>
              </p:nvGrpSpPr>
              <p:grpSpPr>
                <a:xfrm>
                  <a:off x="2640993" y="5531191"/>
                  <a:ext cx="232447" cy="278261"/>
                  <a:chOff x="2406484" y="5491181"/>
                  <a:chExt cx="232447" cy="278261"/>
                </a:xfrm>
              </p:grpSpPr>
              <p:sp>
                <p:nvSpPr>
                  <p:cNvPr id="2226" name="Freeform: Shape 2225">
                    <a:extLst>
                      <a:ext uri="{FF2B5EF4-FFF2-40B4-BE49-F238E27FC236}">
                        <a16:creationId xmlns:a16="http://schemas.microsoft.com/office/drawing/2014/main" id="{004A662A-78F1-1A2E-62A8-EDADC07EA8B5}"/>
                      </a:ext>
                    </a:extLst>
                  </p:cNvPr>
                  <p:cNvSpPr/>
                  <p:nvPr/>
                </p:nvSpPr>
                <p:spPr>
                  <a:xfrm rot="17696426">
                    <a:off x="2459777" y="5437888"/>
                    <a:ext cx="125861" cy="232447"/>
                  </a:xfrm>
                  <a:custGeom>
                    <a:avLst/>
                    <a:gdLst>
                      <a:gd name="connsiteX0" fmla="*/ 985165 w 985165"/>
                      <a:gd name="connsiteY0" fmla="*/ 1391296 h 1819455"/>
                      <a:gd name="connsiteX1" fmla="*/ 492583 w 985165"/>
                      <a:gd name="connsiteY1" fmla="*/ 897945 h 1819455"/>
                      <a:gd name="connsiteX2" fmla="*/ 23310 w 985165"/>
                      <a:gd name="connsiteY2" fmla="*/ 428032 h 1819455"/>
                      <a:gd name="connsiteX3" fmla="*/ 275365 w 985165"/>
                      <a:gd name="connsiteY3" fmla="*/ 11655 h 1819455"/>
                      <a:gd name="connsiteX4" fmla="*/ 248084 w 985165"/>
                      <a:gd name="connsiteY4" fmla="*/ 0 h 1819455"/>
                      <a:gd name="connsiteX5" fmla="*/ 0 w 985165"/>
                      <a:gd name="connsiteY5" fmla="*/ 428160 h 1819455"/>
                      <a:gd name="connsiteX6" fmla="*/ 492583 w 985165"/>
                      <a:gd name="connsiteY6" fmla="*/ 921511 h 1819455"/>
                      <a:gd name="connsiteX7" fmla="*/ 961855 w 985165"/>
                      <a:gd name="connsiteY7" fmla="*/ 1391424 h 1819455"/>
                      <a:gd name="connsiteX8" fmla="*/ 709801 w 985165"/>
                      <a:gd name="connsiteY8" fmla="*/ 1807801 h 1819455"/>
                      <a:gd name="connsiteX9" fmla="*/ 737081 w 985165"/>
                      <a:gd name="connsiteY9" fmla="*/ 1819456 h 1819455"/>
                      <a:gd name="connsiteX10" fmla="*/ 985165 w 985165"/>
                      <a:gd name="connsiteY10" fmla="*/ 1391296 h 1819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5165" h="1819455">
                        <a:moveTo>
                          <a:pt x="985165" y="1391296"/>
                        </a:moveTo>
                        <a:cubicBezTo>
                          <a:pt x="985165" y="1119261"/>
                          <a:pt x="764233" y="897945"/>
                          <a:pt x="492583" y="897945"/>
                        </a:cubicBezTo>
                        <a:cubicBezTo>
                          <a:pt x="233868" y="897945"/>
                          <a:pt x="23310" y="687131"/>
                          <a:pt x="23310" y="428032"/>
                        </a:cubicBezTo>
                        <a:cubicBezTo>
                          <a:pt x="23310" y="253464"/>
                          <a:pt x="121545" y="92471"/>
                          <a:pt x="275365" y="11655"/>
                        </a:cubicBezTo>
                        <a:cubicBezTo>
                          <a:pt x="266143" y="7941"/>
                          <a:pt x="257050" y="4098"/>
                          <a:pt x="248084" y="0"/>
                        </a:cubicBezTo>
                        <a:cubicBezTo>
                          <a:pt x="94905" y="87989"/>
                          <a:pt x="0" y="251670"/>
                          <a:pt x="0" y="428160"/>
                        </a:cubicBezTo>
                        <a:cubicBezTo>
                          <a:pt x="0" y="700195"/>
                          <a:pt x="220932" y="921511"/>
                          <a:pt x="492583" y="921511"/>
                        </a:cubicBezTo>
                        <a:cubicBezTo>
                          <a:pt x="751298" y="921511"/>
                          <a:pt x="961855" y="1132325"/>
                          <a:pt x="961855" y="1391424"/>
                        </a:cubicBezTo>
                        <a:cubicBezTo>
                          <a:pt x="961855" y="1565864"/>
                          <a:pt x="863621" y="1726984"/>
                          <a:pt x="709801" y="1807801"/>
                        </a:cubicBezTo>
                        <a:cubicBezTo>
                          <a:pt x="719022" y="1811515"/>
                          <a:pt x="728116" y="1815357"/>
                          <a:pt x="737081" y="1819456"/>
                        </a:cubicBezTo>
                        <a:cubicBezTo>
                          <a:pt x="890133" y="1731467"/>
                          <a:pt x="985165" y="1567913"/>
                          <a:pt x="985165" y="1391296"/>
                        </a:cubicBezTo>
                        <a:close/>
                      </a:path>
                    </a:pathLst>
                  </a:custGeom>
                  <a:solidFill>
                    <a:srgbClr val="C03BC4"/>
                  </a:solidFill>
                  <a:ln w="12741" cap="rnd">
                    <a:solidFill>
                      <a:srgbClr val="C03BC4"/>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227" name="Freeform: Shape 2226">
                    <a:extLst>
                      <a:ext uri="{FF2B5EF4-FFF2-40B4-BE49-F238E27FC236}">
                        <a16:creationId xmlns:a16="http://schemas.microsoft.com/office/drawing/2014/main" id="{14EA7E21-BDCC-D851-4FF6-DE6E7C7B76DA}"/>
                      </a:ext>
                    </a:extLst>
                  </p:cNvPr>
                  <p:cNvSpPr/>
                  <p:nvPr/>
                </p:nvSpPr>
                <p:spPr>
                  <a:xfrm rot="17696426">
                    <a:off x="2459777" y="5590288"/>
                    <a:ext cx="125861" cy="232447"/>
                  </a:xfrm>
                  <a:custGeom>
                    <a:avLst/>
                    <a:gdLst>
                      <a:gd name="connsiteX0" fmla="*/ 985165 w 985165"/>
                      <a:gd name="connsiteY0" fmla="*/ 1391296 h 1819455"/>
                      <a:gd name="connsiteX1" fmla="*/ 492583 w 985165"/>
                      <a:gd name="connsiteY1" fmla="*/ 897945 h 1819455"/>
                      <a:gd name="connsiteX2" fmla="*/ 23310 w 985165"/>
                      <a:gd name="connsiteY2" fmla="*/ 428032 h 1819455"/>
                      <a:gd name="connsiteX3" fmla="*/ 275365 w 985165"/>
                      <a:gd name="connsiteY3" fmla="*/ 11655 h 1819455"/>
                      <a:gd name="connsiteX4" fmla="*/ 248084 w 985165"/>
                      <a:gd name="connsiteY4" fmla="*/ 0 h 1819455"/>
                      <a:gd name="connsiteX5" fmla="*/ 0 w 985165"/>
                      <a:gd name="connsiteY5" fmla="*/ 428160 h 1819455"/>
                      <a:gd name="connsiteX6" fmla="*/ 492583 w 985165"/>
                      <a:gd name="connsiteY6" fmla="*/ 921511 h 1819455"/>
                      <a:gd name="connsiteX7" fmla="*/ 961855 w 985165"/>
                      <a:gd name="connsiteY7" fmla="*/ 1391424 h 1819455"/>
                      <a:gd name="connsiteX8" fmla="*/ 709801 w 985165"/>
                      <a:gd name="connsiteY8" fmla="*/ 1807801 h 1819455"/>
                      <a:gd name="connsiteX9" fmla="*/ 737081 w 985165"/>
                      <a:gd name="connsiteY9" fmla="*/ 1819456 h 1819455"/>
                      <a:gd name="connsiteX10" fmla="*/ 985165 w 985165"/>
                      <a:gd name="connsiteY10" fmla="*/ 1391296 h 1819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5165" h="1819455">
                        <a:moveTo>
                          <a:pt x="985165" y="1391296"/>
                        </a:moveTo>
                        <a:cubicBezTo>
                          <a:pt x="985165" y="1119261"/>
                          <a:pt x="764233" y="897945"/>
                          <a:pt x="492583" y="897945"/>
                        </a:cubicBezTo>
                        <a:cubicBezTo>
                          <a:pt x="233868" y="897945"/>
                          <a:pt x="23310" y="687131"/>
                          <a:pt x="23310" y="428032"/>
                        </a:cubicBezTo>
                        <a:cubicBezTo>
                          <a:pt x="23310" y="253464"/>
                          <a:pt x="121545" y="92471"/>
                          <a:pt x="275365" y="11655"/>
                        </a:cubicBezTo>
                        <a:cubicBezTo>
                          <a:pt x="266143" y="7941"/>
                          <a:pt x="257050" y="4098"/>
                          <a:pt x="248084" y="0"/>
                        </a:cubicBezTo>
                        <a:cubicBezTo>
                          <a:pt x="94905" y="87989"/>
                          <a:pt x="0" y="251670"/>
                          <a:pt x="0" y="428160"/>
                        </a:cubicBezTo>
                        <a:cubicBezTo>
                          <a:pt x="0" y="700195"/>
                          <a:pt x="220932" y="921511"/>
                          <a:pt x="492583" y="921511"/>
                        </a:cubicBezTo>
                        <a:cubicBezTo>
                          <a:pt x="751298" y="921511"/>
                          <a:pt x="961855" y="1132325"/>
                          <a:pt x="961855" y="1391424"/>
                        </a:cubicBezTo>
                        <a:cubicBezTo>
                          <a:pt x="961855" y="1565864"/>
                          <a:pt x="863621" y="1726984"/>
                          <a:pt x="709801" y="1807801"/>
                        </a:cubicBezTo>
                        <a:cubicBezTo>
                          <a:pt x="719022" y="1811515"/>
                          <a:pt x="728116" y="1815357"/>
                          <a:pt x="737081" y="1819456"/>
                        </a:cubicBezTo>
                        <a:cubicBezTo>
                          <a:pt x="890133" y="1731467"/>
                          <a:pt x="985165" y="1567913"/>
                          <a:pt x="985165" y="1391296"/>
                        </a:cubicBezTo>
                        <a:close/>
                      </a:path>
                    </a:pathLst>
                  </a:custGeom>
                  <a:solidFill>
                    <a:srgbClr val="C03BC4"/>
                  </a:solidFill>
                  <a:ln w="12741" cap="rnd">
                    <a:solidFill>
                      <a:srgbClr val="C03BC4"/>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grpSp>
      <p:grpSp>
        <p:nvGrpSpPr>
          <p:cNvPr id="2240" name="Group 2239">
            <a:extLst>
              <a:ext uri="{FF2B5EF4-FFF2-40B4-BE49-F238E27FC236}">
                <a16:creationId xmlns:a16="http://schemas.microsoft.com/office/drawing/2014/main" id="{7B57D410-EAFA-4EE8-DAB1-83E8B061F8BB}"/>
              </a:ext>
              <a:ext uri="{C183D7F6-B498-43B3-948B-1728B52AA6E4}">
                <adec:decorative xmlns:adec="http://schemas.microsoft.com/office/drawing/2017/decorative" val="1"/>
              </a:ext>
            </a:extLst>
          </p:cNvPr>
          <p:cNvGrpSpPr/>
          <p:nvPr/>
        </p:nvGrpSpPr>
        <p:grpSpPr>
          <a:xfrm>
            <a:off x="2963543" y="4186376"/>
            <a:ext cx="700816" cy="1105212"/>
            <a:chOff x="3138775" y="4608095"/>
            <a:chExt cx="700816" cy="1105212"/>
          </a:xfrm>
        </p:grpSpPr>
        <p:grpSp>
          <p:nvGrpSpPr>
            <p:cNvPr id="2241" name="Group 2240">
              <a:extLst>
                <a:ext uri="{FF2B5EF4-FFF2-40B4-BE49-F238E27FC236}">
                  <a16:creationId xmlns:a16="http://schemas.microsoft.com/office/drawing/2014/main" id="{A52BC87A-0306-7F64-7F86-435A249298CE}"/>
                </a:ext>
                <a:ext uri="{C183D7F6-B498-43B3-948B-1728B52AA6E4}">
                  <adec:decorative xmlns:adec="http://schemas.microsoft.com/office/drawing/2017/decorative" val="1"/>
                </a:ext>
              </a:extLst>
            </p:cNvPr>
            <p:cNvGrpSpPr/>
            <p:nvPr/>
          </p:nvGrpSpPr>
          <p:grpSpPr>
            <a:xfrm>
              <a:off x="3138775" y="4608095"/>
              <a:ext cx="700816" cy="1105212"/>
              <a:chOff x="699954" y="4598783"/>
              <a:chExt cx="700816" cy="1105212"/>
            </a:xfrm>
          </p:grpSpPr>
          <p:cxnSp>
            <p:nvCxnSpPr>
              <p:cNvPr id="2254" name="Straight Connector 2253">
                <a:extLst>
                  <a:ext uri="{FF2B5EF4-FFF2-40B4-BE49-F238E27FC236}">
                    <a16:creationId xmlns:a16="http://schemas.microsoft.com/office/drawing/2014/main" id="{F6B2DACE-3E09-55C1-1F2B-9DEC579912E4}"/>
                  </a:ext>
                </a:extLst>
              </p:cNvPr>
              <p:cNvCxnSpPr>
                <a:cxnSpLocks/>
                <a:endCxn id="2255" idx="0"/>
              </p:cNvCxnSpPr>
              <p:nvPr/>
            </p:nvCxnSpPr>
            <p:spPr>
              <a:xfrm>
                <a:off x="1050362" y="4598783"/>
                <a:ext cx="0" cy="426399"/>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2255" name="Oval 2254">
                <a:extLst>
                  <a:ext uri="{FF2B5EF4-FFF2-40B4-BE49-F238E27FC236}">
                    <a16:creationId xmlns:a16="http://schemas.microsoft.com/office/drawing/2014/main" id="{06136733-89A6-C4F0-6E8C-4C39313B1307}"/>
                  </a:ext>
                </a:extLst>
              </p:cNvPr>
              <p:cNvSpPr/>
              <p:nvPr/>
            </p:nvSpPr>
            <p:spPr>
              <a:xfrm>
                <a:off x="699954" y="5025182"/>
                <a:ext cx="700816" cy="678813"/>
              </a:xfrm>
              <a:prstGeom prst="ellipse">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000000"/>
                  </a:solidFill>
                  <a:cs typeface="Segoe UI" pitchFamily="34" charset="0"/>
                </a:endParaRPr>
              </a:p>
            </p:txBody>
          </p:sp>
        </p:grpSp>
        <p:grpSp>
          <p:nvGrpSpPr>
            <p:cNvPr id="2242" name="Group 2241">
              <a:extLst>
                <a:ext uri="{FF2B5EF4-FFF2-40B4-BE49-F238E27FC236}">
                  <a16:creationId xmlns:a16="http://schemas.microsoft.com/office/drawing/2014/main" id="{57892E82-FFEE-D95B-5A46-5F84904EEC72}"/>
                </a:ext>
              </a:extLst>
            </p:cNvPr>
            <p:cNvGrpSpPr/>
            <p:nvPr/>
          </p:nvGrpSpPr>
          <p:grpSpPr>
            <a:xfrm>
              <a:off x="3293771" y="5199690"/>
              <a:ext cx="390825" cy="348421"/>
              <a:chOff x="3288243" y="5220832"/>
              <a:chExt cx="390825" cy="348421"/>
            </a:xfrm>
          </p:grpSpPr>
          <p:grpSp>
            <p:nvGrpSpPr>
              <p:cNvPr id="2243" name="Group 2242">
                <a:extLst>
                  <a:ext uri="{FF2B5EF4-FFF2-40B4-BE49-F238E27FC236}">
                    <a16:creationId xmlns:a16="http://schemas.microsoft.com/office/drawing/2014/main" id="{6500D581-C4EA-FF84-8004-D2935F8A00F8}"/>
                  </a:ext>
                </a:extLst>
              </p:cNvPr>
              <p:cNvGrpSpPr/>
              <p:nvPr/>
            </p:nvGrpSpPr>
            <p:grpSpPr>
              <a:xfrm>
                <a:off x="3288243" y="5220832"/>
                <a:ext cx="302953" cy="270348"/>
                <a:chOff x="744698" y="6192444"/>
                <a:chExt cx="354013" cy="315913"/>
              </a:xfrm>
            </p:grpSpPr>
            <p:sp>
              <p:nvSpPr>
                <p:cNvPr id="2252" name="Freeform 182">
                  <a:extLst>
                    <a:ext uri="{FF2B5EF4-FFF2-40B4-BE49-F238E27FC236}">
                      <a16:creationId xmlns:a16="http://schemas.microsoft.com/office/drawing/2014/main" id="{684879BF-3F95-EFCC-24E1-FB3047D8925D}"/>
                    </a:ext>
                  </a:extLst>
                </p:cNvPr>
                <p:cNvSpPr>
                  <a:spLocks noEditPoints="1"/>
                </p:cNvSpPr>
                <p:nvPr/>
              </p:nvSpPr>
              <p:spPr bwMode="auto">
                <a:xfrm>
                  <a:off x="770098" y="6324207"/>
                  <a:ext cx="303213" cy="184150"/>
                </a:xfrm>
                <a:custGeom>
                  <a:avLst/>
                  <a:gdLst>
                    <a:gd name="T0" fmla="*/ 27 w 307"/>
                    <a:gd name="T1" fmla="*/ 27 h 187"/>
                    <a:gd name="T2" fmla="*/ 27 w 307"/>
                    <a:gd name="T3" fmla="*/ 27 h 187"/>
                    <a:gd name="T4" fmla="*/ 107 w 307"/>
                    <a:gd name="T5" fmla="*/ 27 h 187"/>
                    <a:gd name="T6" fmla="*/ 107 w 307"/>
                    <a:gd name="T7" fmla="*/ 107 h 187"/>
                    <a:gd name="T8" fmla="*/ 27 w 307"/>
                    <a:gd name="T9" fmla="*/ 107 h 187"/>
                    <a:gd name="T10" fmla="*/ 27 w 307"/>
                    <a:gd name="T11" fmla="*/ 27 h 187"/>
                    <a:gd name="T12" fmla="*/ 133 w 307"/>
                    <a:gd name="T13" fmla="*/ 27 h 187"/>
                    <a:gd name="T14" fmla="*/ 133 w 307"/>
                    <a:gd name="T15" fmla="*/ 27 h 187"/>
                    <a:gd name="T16" fmla="*/ 160 w 307"/>
                    <a:gd name="T17" fmla="*/ 27 h 187"/>
                    <a:gd name="T18" fmla="*/ 160 w 307"/>
                    <a:gd name="T19" fmla="*/ 54 h 187"/>
                    <a:gd name="T20" fmla="*/ 133 w 307"/>
                    <a:gd name="T21" fmla="*/ 54 h 187"/>
                    <a:gd name="T22" fmla="*/ 133 w 307"/>
                    <a:gd name="T23" fmla="*/ 27 h 187"/>
                    <a:gd name="T24" fmla="*/ 200 w 307"/>
                    <a:gd name="T25" fmla="*/ 27 h 187"/>
                    <a:gd name="T26" fmla="*/ 200 w 307"/>
                    <a:gd name="T27" fmla="*/ 27 h 187"/>
                    <a:gd name="T28" fmla="*/ 280 w 307"/>
                    <a:gd name="T29" fmla="*/ 27 h 187"/>
                    <a:gd name="T30" fmla="*/ 280 w 307"/>
                    <a:gd name="T31" fmla="*/ 187 h 187"/>
                    <a:gd name="T32" fmla="*/ 200 w 307"/>
                    <a:gd name="T33" fmla="*/ 187 h 187"/>
                    <a:gd name="T34" fmla="*/ 200 w 307"/>
                    <a:gd name="T35" fmla="*/ 27 h 187"/>
                    <a:gd name="T36" fmla="*/ 307 w 307"/>
                    <a:gd name="T37" fmla="*/ 0 h 187"/>
                    <a:gd name="T38" fmla="*/ 307 w 307"/>
                    <a:gd name="T39" fmla="*/ 0 h 187"/>
                    <a:gd name="T40" fmla="*/ 0 w 307"/>
                    <a:gd name="T41" fmla="*/ 0 h 187"/>
                    <a:gd name="T42" fmla="*/ 0 w 307"/>
                    <a:gd name="T43" fmla="*/ 187 h 187"/>
                    <a:gd name="T44" fmla="*/ 307 w 307"/>
                    <a:gd name="T45" fmla="*/ 187 h 187"/>
                    <a:gd name="T46" fmla="*/ 307 w 307"/>
                    <a:gd name="T47"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7" h="187">
                      <a:moveTo>
                        <a:pt x="27" y="27"/>
                      </a:moveTo>
                      <a:lnTo>
                        <a:pt x="27" y="27"/>
                      </a:lnTo>
                      <a:lnTo>
                        <a:pt x="107" y="27"/>
                      </a:lnTo>
                      <a:lnTo>
                        <a:pt x="107" y="107"/>
                      </a:lnTo>
                      <a:lnTo>
                        <a:pt x="27" y="107"/>
                      </a:lnTo>
                      <a:lnTo>
                        <a:pt x="27" y="27"/>
                      </a:lnTo>
                      <a:close/>
                      <a:moveTo>
                        <a:pt x="133" y="27"/>
                      </a:moveTo>
                      <a:lnTo>
                        <a:pt x="133" y="27"/>
                      </a:lnTo>
                      <a:lnTo>
                        <a:pt x="160" y="27"/>
                      </a:lnTo>
                      <a:lnTo>
                        <a:pt x="160" y="54"/>
                      </a:lnTo>
                      <a:lnTo>
                        <a:pt x="133" y="54"/>
                      </a:lnTo>
                      <a:lnTo>
                        <a:pt x="133" y="27"/>
                      </a:lnTo>
                      <a:close/>
                      <a:moveTo>
                        <a:pt x="200" y="27"/>
                      </a:moveTo>
                      <a:lnTo>
                        <a:pt x="200" y="27"/>
                      </a:lnTo>
                      <a:lnTo>
                        <a:pt x="280" y="27"/>
                      </a:lnTo>
                      <a:lnTo>
                        <a:pt x="280" y="187"/>
                      </a:lnTo>
                      <a:lnTo>
                        <a:pt x="200" y="187"/>
                      </a:lnTo>
                      <a:lnTo>
                        <a:pt x="200" y="27"/>
                      </a:lnTo>
                      <a:close/>
                      <a:moveTo>
                        <a:pt x="307" y="0"/>
                      </a:moveTo>
                      <a:lnTo>
                        <a:pt x="307" y="0"/>
                      </a:lnTo>
                      <a:lnTo>
                        <a:pt x="0" y="0"/>
                      </a:lnTo>
                      <a:lnTo>
                        <a:pt x="0" y="187"/>
                      </a:lnTo>
                      <a:lnTo>
                        <a:pt x="307" y="187"/>
                      </a:lnTo>
                      <a:lnTo>
                        <a:pt x="307" y="0"/>
                      </a:lnTo>
                      <a:close/>
                    </a:path>
                  </a:pathLst>
                </a:custGeom>
                <a:gradFill>
                  <a:gsLst>
                    <a:gs pos="54000">
                      <a:srgbClr val="0078D4"/>
                    </a:gs>
                    <a:gs pos="0">
                      <a:srgbClr val="C03BC4"/>
                    </a:gs>
                  </a:gsLst>
                  <a:path path="circle">
                    <a:fillToRect l="100000" t="100000"/>
                  </a:path>
                </a:grad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sp>
              <p:nvSpPr>
                <p:cNvPr id="2253" name="Freeform 185">
                  <a:extLst>
                    <a:ext uri="{FF2B5EF4-FFF2-40B4-BE49-F238E27FC236}">
                      <a16:creationId xmlns:a16="http://schemas.microsoft.com/office/drawing/2014/main" id="{EE300354-5BE7-6D24-993B-4515E7BF9CBB}"/>
                    </a:ext>
                  </a:extLst>
                </p:cNvPr>
                <p:cNvSpPr>
                  <a:spLocks/>
                </p:cNvSpPr>
                <p:nvPr/>
              </p:nvSpPr>
              <p:spPr bwMode="auto">
                <a:xfrm>
                  <a:off x="744698" y="6192444"/>
                  <a:ext cx="354013" cy="106363"/>
                </a:xfrm>
                <a:custGeom>
                  <a:avLst/>
                  <a:gdLst>
                    <a:gd name="T0" fmla="*/ 186 w 359"/>
                    <a:gd name="T1" fmla="*/ 0 h 109"/>
                    <a:gd name="T2" fmla="*/ 186 w 359"/>
                    <a:gd name="T3" fmla="*/ 0 h 109"/>
                    <a:gd name="T4" fmla="*/ 106 w 359"/>
                    <a:gd name="T5" fmla="*/ 47 h 109"/>
                    <a:gd name="T6" fmla="*/ 106 w 359"/>
                    <a:gd name="T7" fmla="*/ 29 h 109"/>
                    <a:gd name="T8" fmla="*/ 53 w 359"/>
                    <a:gd name="T9" fmla="*/ 29 h 109"/>
                    <a:gd name="T10" fmla="*/ 53 w 359"/>
                    <a:gd name="T11" fmla="*/ 78 h 109"/>
                    <a:gd name="T12" fmla="*/ 0 w 359"/>
                    <a:gd name="T13" fmla="*/ 109 h 109"/>
                    <a:gd name="T14" fmla="*/ 359 w 359"/>
                    <a:gd name="T15" fmla="*/ 109 h 109"/>
                    <a:gd name="T16" fmla="*/ 186 w 359"/>
                    <a:gd name="T17"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9" h="109">
                      <a:moveTo>
                        <a:pt x="186" y="0"/>
                      </a:moveTo>
                      <a:lnTo>
                        <a:pt x="186" y="0"/>
                      </a:lnTo>
                      <a:lnTo>
                        <a:pt x="106" y="47"/>
                      </a:lnTo>
                      <a:lnTo>
                        <a:pt x="106" y="29"/>
                      </a:lnTo>
                      <a:lnTo>
                        <a:pt x="53" y="29"/>
                      </a:lnTo>
                      <a:lnTo>
                        <a:pt x="53" y="78"/>
                      </a:lnTo>
                      <a:lnTo>
                        <a:pt x="0" y="109"/>
                      </a:lnTo>
                      <a:lnTo>
                        <a:pt x="359" y="109"/>
                      </a:lnTo>
                      <a:lnTo>
                        <a:pt x="186" y="0"/>
                      </a:lnTo>
                      <a:close/>
                    </a:path>
                  </a:pathLst>
                </a:custGeom>
                <a:gradFill>
                  <a:gsLst>
                    <a:gs pos="54000">
                      <a:srgbClr val="0078D4"/>
                    </a:gs>
                    <a:gs pos="0">
                      <a:srgbClr val="C03BC4"/>
                    </a:gs>
                  </a:gsLst>
                  <a:path path="circle">
                    <a:fillToRect l="100000" t="100000"/>
                  </a:path>
                </a:gradFill>
                <a:ln w="51197" cap="flat">
                  <a:noFill/>
                  <a:prstDash val="solid"/>
                  <a:miter/>
                </a:ln>
                <a:effectLst/>
              </p:spPr>
              <p:txBody>
                <a:bodyPr rtlCol="0" anchor="ctr"/>
                <a:lstStyle/>
                <a:p>
                  <a:pPr algn="ctr" defTabSz="914400"/>
                  <a:endParaRPr lang="en-US" sz="1400">
                    <a:solidFill>
                      <a:srgbClr val="FFFFFF"/>
                    </a:solidFill>
                    <a:latin typeface="Segoe UI Semibold"/>
                    <a:cs typeface="Segoe UI" panose="020B0502040204020203" pitchFamily="34" charset="0"/>
                  </a:endParaRPr>
                </a:p>
              </p:txBody>
            </p:sp>
          </p:grpSp>
          <p:sp>
            <p:nvSpPr>
              <p:cNvPr id="2244" name="Rectangle: Rounded Corners 2243">
                <a:extLst>
                  <a:ext uri="{FF2B5EF4-FFF2-40B4-BE49-F238E27FC236}">
                    <a16:creationId xmlns:a16="http://schemas.microsoft.com/office/drawing/2014/main" id="{A1F0FB07-A5BE-60E1-A470-B8132FA6060A}"/>
                  </a:ext>
                </a:extLst>
              </p:cNvPr>
              <p:cNvSpPr/>
              <p:nvPr/>
            </p:nvSpPr>
            <p:spPr bwMode="auto">
              <a:xfrm>
                <a:off x="3455565" y="5420959"/>
                <a:ext cx="185818" cy="119804"/>
              </a:xfrm>
              <a:prstGeom prst="roundRect">
                <a:avLst>
                  <a:gd name="adj" fmla="val 50000"/>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2245" name="Group 2244">
                <a:extLst>
                  <a:ext uri="{FF2B5EF4-FFF2-40B4-BE49-F238E27FC236}">
                    <a16:creationId xmlns:a16="http://schemas.microsoft.com/office/drawing/2014/main" id="{890BCE52-BE01-1968-3FD6-6611050E1B5A}"/>
                  </a:ext>
                </a:extLst>
              </p:cNvPr>
              <p:cNvGrpSpPr/>
              <p:nvPr/>
            </p:nvGrpSpPr>
            <p:grpSpPr>
              <a:xfrm rot="21182711">
                <a:off x="3485609" y="5437394"/>
                <a:ext cx="193459" cy="131859"/>
                <a:chOff x="2406484" y="5491181"/>
                <a:chExt cx="466956" cy="318271"/>
              </a:xfrm>
            </p:grpSpPr>
            <p:grpSp>
              <p:nvGrpSpPr>
                <p:cNvPr id="2246" name="Group 2245">
                  <a:extLst>
                    <a:ext uri="{FF2B5EF4-FFF2-40B4-BE49-F238E27FC236}">
                      <a16:creationId xmlns:a16="http://schemas.microsoft.com/office/drawing/2014/main" id="{AE122CE6-ECAC-EB9B-5F2F-14C590E3D493}"/>
                    </a:ext>
                  </a:extLst>
                </p:cNvPr>
                <p:cNvGrpSpPr/>
                <p:nvPr/>
              </p:nvGrpSpPr>
              <p:grpSpPr>
                <a:xfrm>
                  <a:off x="2406484" y="5491181"/>
                  <a:ext cx="232447" cy="278261"/>
                  <a:chOff x="2406484" y="5491181"/>
                  <a:chExt cx="232447" cy="278261"/>
                </a:xfrm>
              </p:grpSpPr>
              <p:sp>
                <p:nvSpPr>
                  <p:cNvPr id="2250" name="Freeform: Shape 2249">
                    <a:extLst>
                      <a:ext uri="{FF2B5EF4-FFF2-40B4-BE49-F238E27FC236}">
                        <a16:creationId xmlns:a16="http://schemas.microsoft.com/office/drawing/2014/main" id="{8C122069-C5F3-8407-005C-CEB815C60EE8}"/>
                      </a:ext>
                    </a:extLst>
                  </p:cNvPr>
                  <p:cNvSpPr/>
                  <p:nvPr/>
                </p:nvSpPr>
                <p:spPr>
                  <a:xfrm rot="17696426">
                    <a:off x="2459777" y="5437888"/>
                    <a:ext cx="125861" cy="232447"/>
                  </a:xfrm>
                  <a:custGeom>
                    <a:avLst/>
                    <a:gdLst>
                      <a:gd name="connsiteX0" fmla="*/ 985165 w 985165"/>
                      <a:gd name="connsiteY0" fmla="*/ 1391296 h 1819455"/>
                      <a:gd name="connsiteX1" fmla="*/ 492583 w 985165"/>
                      <a:gd name="connsiteY1" fmla="*/ 897945 h 1819455"/>
                      <a:gd name="connsiteX2" fmla="*/ 23310 w 985165"/>
                      <a:gd name="connsiteY2" fmla="*/ 428032 h 1819455"/>
                      <a:gd name="connsiteX3" fmla="*/ 275365 w 985165"/>
                      <a:gd name="connsiteY3" fmla="*/ 11655 h 1819455"/>
                      <a:gd name="connsiteX4" fmla="*/ 248084 w 985165"/>
                      <a:gd name="connsiteY4" fmla="*/ 0 h 1819455"/>
                      <a:gd name="connsiteX5" fmla="*/ 0 w 985165"/>
                      <a:gd name="connsiteY5" fmla="*/ 428160 h 1819455"/>
                      <a:gd name="connsiteX6" fmla="*/ 492583 w 985165"/>
                      <a:gd name="connsiteY6" fmla="*/ 921511 h 1819455"/>
                      <a:gd name="connsiteX7" fmla="*/ 961855 w 985165"/>
                      <a:gd name="connsiteY7" fmla="*/ 1391424 h 1819455"/>
                      <a:gd name="connsiteX8" fmla="*/ 709801 w 985165"/>
                      <a:gd name="connsiteY8" fmla="*/ 1807801 h 1819455"/>
                      <a:gd name="connsiteX9" fmla="*/ 737081 w 985165"/>
                      <a:gd name="connsiteY9" fmla="*/ 1819456 h 1819455"/>
                      <a:gd name="connsiteX10" fmla="*/ 985165 w 985165"/>
                      <a:gd name="connsiteY10" fmla="*/ 1391296 h 1819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5165" h="1819455">
                        <a:moveTo>
                          <a:pt x="985165" y="1391296"/>
                        </a:moveTo>
                        <a:cubicBezTo>
                          <a:pt x="985165" y="1119261"/>
                          <a:pt x="764233" y="897945"/>
                          <a:pt x="492583" y="897945"/>
                        </a:cubicBezTo>
                        <a:cubicBezTo>
                          <a:pt x="233868" y="897945"/>
                          <a:pt x="23310" y="687131"/>
                          <a:pt x="23310" y="428032"/>
                        </a:cubicBezTo>
                        <a:cubicBezTo>
                          <a:pt x="23310" y="253464"/>
                          <a:pt x="121545" y="92471"/>
                          <a:pt x="275365" y="11655"/>
                        </a:cubicBezTo>
                        <a:cubicBezTo>
                          <a:pt x="266143" y="7941"/>
                          <a:pt x="257050" y="4098"/>
                          <a:pt x="248084" y="0"/>
                        </a:cubicBezTo>
                        <a:cubicBezTo>
                          <a:pt x="94905" y="87989"/>
                          <a:pt x="0" y="251670"/>
                          <a:pt x="0" y="428160"/>
                        </a:cubicBezTo>
                        <a:cubicBezTo>
                          <a:pt x="0" y="700195"/>
                          <a:pt x="220932" y="921511"/>
                          <a:pt x="492583" y="921511"/>
                        </a:cubicBezTo>
                        <a:cubicBezTo>
                          <a:pt x="751298" y="921511"/>
                          <a:pt x="961855" y="1132325"/>
                          <a:pt x="961855" y="1391424"/>
                        </a:cubicBezTo>
                        <a:cubicBezTo>
                          <a:pt x="961855" y="1565864"/>
                          <a:pt x="863621" y="1726984"/>
                          <a:pt x="709801" y="1807801"/>
                        </a:cubicBezTo>
                        <a:cubicBezTo>
                          <a:pt x="719022" y="1811515"/>
                          <a:pt x="728116" y="1815357"/>
                          <a:pt x="737081" y="1819456"/>
                        </a:cubicBezTo>
                        <a:cubicBezTo>
                          <a:pt x="890133" y="1731467"/>
                          <a:pt x="985165" y="1567913"/>
                          <a:pt x="985165" y="1391296"/>
                        </a:cubicBezTo>
                        <a:close/>
                      </a:path>
                    </a:pathLst>
                  </a:custGeom>
                  <a:solidFill>
                    <a:srgbClr val="C03BC4"/>
                  </a:solidFill>
                  <a:ln w="12741" cap="rnd">
                    <a:solidFill>
                      <a:srgbClr val="C03BC4"/>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251" name="Freeform: Shape 2250">
                    <a:extLst>
                      <a:ext uri="{FF2B5EF4-FFF2-40B4-BE49-F238E27FC236}">
                        <a16:creationId xmlns:a16="http://schemas.microsoft.com/office/drawing/2014/main" id="{4AC691F9-F23B-3387-4703-2AA564D36396}"/>
                      </a:ext>
                    </a:extLst>
                  </p:cNvPr>
                  <p:cNvSpPr/>
                  <p:nvPr/>
                </p:nvSpPr>
                <p:spPr>
                  <a:xfrm rot="17696426">
                    <a:off x="2459777" y="5590288"/>
                    <a:ext cx="125861" cy="232447"/>
                  </a:xfrm>
                  <a:custGeom>
                    <a:avLst/>
                    <a:gdLst>
                      <a:gd name="connsiteX0" fmla="*/ 985165 w 985165"/>
                      <a:gd name="connsiteY0" fmla="*/ 1391296 h 1819455"/>
                      <a:gd name="connsiteX1" fmla="*/ 492583 w 985165"/>
                      <a:gd name="connsiteY1" fmla="*/ 897945 h 1819455"/>
                      <a:gd name="connsiteX2" fmla="*/ 23310 w 985165"/>
                      <a:gd name="connsiteY2" fmla="*/ 428032 h 1819455"/>
                      <a:gd name="connsiteX3" fmla="*/ 275365 w 985165"/>
                      <a:gd name="connsiteY3" fmla="*/ 11655 h 1819455"/>
                      <a:gd name="connsiteX4" fmla="*/ 248084 w 985165"/>
                      <a:gd name="connsiteY4" fmla="*/ 0 h 1819455"/>
                      <a:gd name="connsiteX5" fmla="*/ 0 w 985165"/>
                      <a:gd name="connsiteY5" fmla="*/ 428160 h 1819455"/>
                      <a:gd name="connsiteX6" fmla="*/ 492583 w 985165"/>
                      <a:gd name="connsiteY6" fmla="*/ 921511 h 1819455"/>
                      <a:gd name="connsiteX7" fmla="*/ 961855 w 985165"/>
                      <a:gd name="connsiteY7" fmla="*/ 1391424 h 1819455"/>
                      <a:gd name="connsiteX8" fmla="*/ 709801 w 985165"/>
                      <a:gd name="connsiteY8" fmla="*/ 1807801 h 1819455"/>
                      <a:gd name="connsiteX9" fmla="*/ 737081 w 985165"/>
                      <a:gd name="connsiteY9" fmla="*/ 1819456 h 1819455"/>
                      <a:gd name="connsiteX10" fmla="*/ 985165 w 985165"/>
                      <a:gd name="connsiteY10" fmla="*/ 1391296 h 1819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5165" h="1819455">
                        <a:moveTo>
                          <a:pt x="985165" y="1391296"/>
                        </a:moveTo>
                        <a:cubicBezTo>
                          <a:pt x="985165" y="1119261"/>
                          <a:pt x="764233" y="897945"/>
                          <a:pt x="492583" y="897945"/>
                        </a:cubicBezTo>
                        <a:cubicBezTo>
                          <a:pt x="233868" y="897945"/>
                          <a:pt x="23310" y="687131"/>
                          <a:pt x="23310" y="428032"/>
                        </a:cubicBezTo>
                        <a:cubicBezTo>
                          <a:pt x="23310" y="253464"/>
                          <a:pt x="121545" y="92471"/>
                          <a:pt x="275365" y="11655"/>
                        </a:cubicBezTo>
                        <a:cubicBezTo>
                          <a:pt x="266143" y="7941"/>
                          <a:pt x="257050" y="4098"/>
                          <a:pt x="248084" y="0"/>
                        </a:cubicBezTo>
                        <a:cubicBezTo>
                          <a:pt x="94905" y="87989"/>
                          <a:pt x="0" y="251670"/>
                          <a:pt x="0" y="428160"/>
                        </a:cubicBezTo>
                        <a:cubicBezTo>
                          <a:pt x="0" y="700195"/>
                          <a:pt x="220932" y="921511"/>
                          <a:pt x="492583" y="921511"/>
                        </a:cubicBezTo>
                        <a:cubicBezTo>
                          <a:pt x="751298" y="921511"/>
                          <a:pt x="961855" y="1132325"/>
                          <a:pt x="961855" y="1391424"/>
                        </a:cubicBezTo>
                        <a:cubicBezTo>
                          <a:pt x="961855" y="1565864"/>
                          <a:pt x="863621" y="1726984"/>
                          <a:pt x="709801" y="1807801"/>
                        </a:cubicBezTo>
                        <a:cubicBezTo>
                          <a:pt x="719022" y="1811515"/>
                          <a:pt x="728116" y="1815357"/>
                          <a:pt x="737081" y="1819456"/>
                        </a:cubicBezTo>
                        <a:cubicBezTo>
                          <a:pt x="890133" y="1731467"/>
                          <a:pt x="985165" y="1567913"/>
                          <a:pt x="985165" y="1391296"/>
                        </a:cubicBezTo>
                        <a:close/>
                      </a:path>
                    </a:pathLst>
                  </a:custGeom>
                  <a:solidFill>
                    <a:srgbClr val="C03BC4"/>
                  </a:solidFill>
                  <a:ln w="12741" cap="rnd">
                    <a:solidFill>
                      <a:srgbClr val="C03BC4"/>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nvGrpSpPr>
                <p:cNvPr id="2247" name="Group 2246">
                  <a:extLst>
                    <a:ext uri="{FF2B5EF4-FFF2-40B4-BE49-F238E27FC236}">
                      <a16:creationId xmlns:a16="http://schemas.microsoft.com/office/drawing/2014/main" id="{0BF1CBA4-6AE5-F234-9727-C56E73F8EBFD}"/>
                    </a:ext>
                  </a:extLst>
                </p:cNvPr>
                <p:cNvGrpSpPr/>
                <p:nvPr/>
              </p:nvGrpSpPr>
              <p:grpSpPr>
                <a:xfrm>
                  <a:off x="2640993" y="5531191"/>
                  <a:ext cx="232447" cy="278261"/>
                  <a:chOff x="2406484" y="5491181"/>
                  <a:chExt cx="232447" cy="278261"/>
                </a:xfrm>
              </p:grpSpPr>
              <p:sp>
                <p:nvSpPr>
                  <p:cNvPr id="2248" name="Freeform: Shape 2247">
                    <a:extLst>
                      <a:ext uri="{FF2B5EF4-FFF2-40B4-BE49-F238E27FC236}">
                        <a16:creationId xmlns:a16="http://schemas.microsoft.com/office/drawing/2014/main" id="{363600CD-0111-FA17-C952-221ED34B616A}"/>
                      </a:ext>
                    </a:extLst>
                  </p:cNvPr>
                  <p:cNvSpPr/>
                  <p:nvPr/>
                </p:nvSpPr>
                <p:spPr>
                  <a:xfrm rot="17696426">
                    <a:off x="2459777" y="5437888"/>
                    <a:ext cx="125861" cy="232447"/>
                  </a:xfrm>
                  <a:custGeom>
                    <a:avLst/>
                    <a:gdLst>
                      <a:gd name="connsiteX0" fmla="*/ 985165 w 985165"/>
                      <a:gd name="connsiteY0" fmla="*/ 1391296 h 1819455"/>
                      <a:gd name="connsiteX1" fmla="*/ 492583 w 985165"/>
                      <a:gd name="connsiteY1" fmla="*/ 897945 h 1819455"/>
                      <a:gd name="connsiteX2" fmla="*/ 23310 w 985165"/>
                      <a:gd name="connsiteY2" fmla="*/ 428032 h 1819455"/>
                      <a:gd name="connsiteX3" fmla="*/ 275365 w 985165"/>
                      <a:gd name="connsiteY3" fmla="*/ 11655 h 1819455"/>
                      <a:gd name="connsiteX4" fmla="*/ 248084 w 985165"/>
                      <a:gd name="connsiteY4" fmla="*/ 0 h 1819455"/>
                      <a:gd name="connsiteX5" fmla="*/ 0 w 985165"/>
                      <a:gd name="connsiteY5" fmla="*/ 428160 h 1819455"/>
                      <a:gd name="connsiteX6" fmla="*/ 492583 w 985165"/>
                      <a:gd name="connsiteY6" fmla="*/ 921511 h 1819455"/>
                      <a:gd name="connsiteX7" fmla="*/ 961855 w 985165"/>
                      <a:gd name="connsiteY7" fmla="*/ 1391424 h 1819455"/>
                      <a:gd name="connsiteX8" fmla="*/ 709801 w 985165"/>
                      <a:gd name="connsiteY8" fmla="*/ 1807801 h 1819455"/>
                      <a:gd name="connsiteX9" fmla="*/ 737081 w 985165"/>
                      <a:gd name="connsiteY9" fmla="*/ 1819456 h 1819455"/>
                      <a:gd name="connsiteX10" fmla="*/ 985165 w 985165"/>
                      <a:gd name="connsiteY10" fmla="*/ 1391296 h 1819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5165" h="1819455">
                        <a:moveTo>
                          <a:pt x="985165" y="1391296"/>
                        </a:moveTo>
                        <a:cubicBezTo>
                          <a:pt x="985165" y="1119261"/>
                          <a:pt x="764233" y="897945"/>
                          <a:pt x="492583" y="897945"/>
                        </a:cubicBezTo>
                        <a:cubicBezTo>
                          <a:pt x="233868" y="897945"/>
                          <a:pt x="23310" y="687131"/>
                          <a:pt x="23310" y="428032"/>
                        </a:cubicBezTo>
                        <a:cubicBezTo>
                          <a:pt x="23310" y="253464"/>
                          <a:pt x="121545" y="92471"/>
                          <a:pt x="275365" y="11655"/>
                        </a:cubicBezTo>
                        <a:cubicBezTo>
                          <a:pt x="266143" y="7941"/>
                          <a:pt x="257050" y="4098"/>
                          <a:pt x="248084" y="0"/>
                        </a:cubicBezTo>
                        <a:cubicBezTo>
                          <a:pt x="94905" y="87989"/>
                          <a:pt x="0" y="251670"/>
                          <a:pt x="0" y="428160"/>
                        </a:cubicBezTo>
                        <a:cubicBezTo>
                          <a:pt x="0" y="700195"/>
                          <a:pt x="220932" y="921511"/>
                          <a:pt x="492583" y="921511"/>
                        </a:cubicBezTo>
                        <a:cubicBezTo>
                          <a:pt x="751298" y="921511"/>
                          <a:pt x="961855" y="1132325"/>
                          <a:pt x="961855" y="1391424"/>
                        </a:cubicBezTo>
                        <a:cubicBezTo>
                          <a:pt x="961855" y="1565864"/>
                          <a:pt x="863621" y="1726984"/>
                          <a:pt x="709801" y="1807801"/>
                        </a:cubicBezTo>
                        <a:cubicBezTo>
                          <a:pt x="719022" y="1811515"/>
                          <a:pt x="728116" y="1815357"/>
                          <a:pt x="737081" y="1819456"/>
                        </a:cubicBezTo>
                        <a:cubicBezTo>
                          <a:pt x="890133" y="1731467"/>
                          <a:pt x="985165" y="1567913"/>
                          <a:pt x="985165" y="1391296"/>
                        </a:cubicBezTo>
                        <a:close/>
                      </a:path>
                    </a:pathLst>
                  </a:custGeom>
                  <a:solidFill>
                    <a:srgbClr val="C03BC4"/>
                  </a:solidFill>
                  <a:ln w="12741" cap="rnd">
                    <a:solidFill>
                      <a:srgbClr val="C03BC4"/>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249" name="Freeform: Shape 2248">
                    <a:extLst>
                      <a:ext uri="{FF2B5EF4-FFF2-40B4-BE49-F238E27FC236}">
                        <a16:creationId xmlns:a16="http://schemas.microsoft.com/office/drawing/2014/main" id="{7577BEBA-6581-EA0C-4BE3-12D6336A5CBB}"/>
                      </a:ext>
                    </a:extLst>
                  </p:cNvPr>
                  <p:cNvSpPr/>
                  <p:nvPr/>
                </p:nvSpPr>
                <p:spPr>
                  <a:xfrm rot="17696426">
                    <a:off x="2459777" y="5590288"/>
                    <a:ext cx="125861" cy="232447"/>
                  </a:xfrm>
                  <a:custGeom>
                    <a:avLst/>
                    <a:gdLst>
                      <a:gd name="connsiteX0" fmla="*/ 985165 w 985165"/>
                      <a:gd name="connsiteY0" fmla="*/ 1391296 h 1819455"/>
                      <a:gd name="connsiteX1" fmla="*/ 492583 w 985165"/>
                      <a:gd name="connsiteY1" fmla="*/ 897945 h 1819455"/>
                      <a:gd name="connsiteX2" fmla="*/ 23310 w 985165"/>
                      <a:gd name="connsiteY2" fmla="*/ 428032 h 1819455"/>
                      <a:gd name="connsiteX3" fmla="*/ 275365 w 985165"/>
                      <a:gd name="connsiteY3" fmla="*/ 11655 h 1819455"/>
                      <a:gd name="connsiteX4" fmla="*/ 248084 w 985165"/>
                      <a:gd name="connsiteY4" fmla="*/ 0 h 1819455"/>
                      <a:gd name="connsiteX5" fmla="*/ 0 w 985165"/>
                      <a:gd name="connsiteY5" fmla="*/ 428160 h 1819455"/>
                      <a:gd name="connsiteX6" fmla="*/ 492583 w 985165"/>
                      <a:gd name="connsiteY6" fmla="*/ 921511 h 1819455"/>
                      <a:gd name="connsiteX7" fmla="*/ 961855 w 985165"/>
                      <a:gd name="connsiteY7" fmla="*/ 1391424 h 1819455"/>
                      <a:gd name="connsiteX8" fmla="*/ 709801 w 985165"/>
                      <a:gd name="connsiteY8" fmla="*/ 1807801 h 1819455"/>
                      <a:gd name="connsiteX9" fmla="*/ 737081 w 985165"/>
                      <a:gd name="connsiteY9" fmla="*/ 1819456 h 1819455"/>
                      <a:gd name="connsiteX10" fmla="*/ 985165 w 985165"/>
                      <a:gd name="connsiteY10" fmla="*/ 1391296 h 1819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5165" h="1819455">
                        <a:moveTo>
                          <a:pt x="985165" y="1391296"/>
                        </a:moveTo>
                        <a:cubicBezTo>
                          <a:pt x="985165" y="1119261"/>
                          <a:pt x="764233" y="897945"/>
                          <a:pt x="492583" y="897945"/>
                        </a:cubicBezTo>
                        <a:cubicBezTo>
                          <a:pt x="233868" y="897945"/>
                          <a:pt x="23310" y="687131"/>
                          <a:pt x="23310" y="428032"/>
                        </a:cubicBezTo>
                        <a:cubicBezTo>
                          <a:pt x="23310" y="253464"/>
                          <a:pt x="121545" y="92471"/>
                          <a:pt x="275365" y="11655"/>
                        </a:cubicBezTo>
                        <a:cubicBezTo>
                          <a:pt x="266143" y="7941"/>
                          <a:pt x="257050" y="4098"/>
                          <a:pt x="248084" y="0"/>
                        </a:cubicBezTo>
                        <a:cubicBezTo>
                          <a:pt x="94905" y="87989"/>
                          <a:pt x="0" y="251670"/>
                          <a:pt x="0" y="428160"/>
                        </a:cubicBezTo>
                        <a:cubicBezTo>
                          <a:pt x="0" y="700195"/>
                          <a:pt x="220932" y="921511"/>
                          <a:pt x="492583" y="921511"/>
                        </a:cubicBezTo>
                        <a:cubicBezTo>
                          <a:pt x="751298" y="921511"/>
                          <a:pt x="961855" y="1132325"/>
                          <a:pt x="961855" y="1391424"/>
                        </a:cubicBezTo>
                        <a:cubicBezTo>
                          <a:pt x="961855" y="1565864"/>
                          <a:pt x="863621" y="1726984"/>
                          <a:pt x="709801" y="1807801"/>
                        </a:cubicBezTo>
                        <a:cubicBezTo>
                          <a:pt x="719022" y="1811515"/>
                          <a:pt x="728116" y="1815357"/>
                          <a:pt x="737081" y="1819456"/>
                        </a:cubicBezTo>
                        <a:cubicBezTo>
                          <a:pt x="890133" y="1731467"/>
                          <a:pt x="985165" y="1567913"/>
                          <a:pt x="985165" y="1391296"/>
                        </a:cubicBezTo>
                        <a:close/>
                      </a:path>
                    </a:pathLst>
                  </a:custGeom>
                  <a:solidFill>
                    <a:srgbClr val="C03BC4"/>
                  </a:solidFill>
                  <a:ln w="12741" cap="rnd">
                    <a:solidFill>
                      <a:srgbClr val="C03BC4"/>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grpSp>
      <p:grpSp>
        <p:nvGrpSpPr>
          <p:cNvPr id="2259" name="Group 2258">
            <a:extLst>
              <a:ext uri="{FF2B5EF4-FFF2-40B4-BE49-F238E27FC236}">
                <a16:creationId xmlns:a16="http://schemas.microsoft.com/office/drawing/2014/main" id="{A76E02B9-CFCC-5085-A16F-11A5B0296AE5}"/>
              </a:ext>
              <a:ext uri="{C183D7F6-B498-43B3-948B-1728B52AA6E4}">
                <adec:decorative xmlns:adec="http://schemas.microsoft.com/office/drawing/2017/decorative" val="1"/>
              </a:ext>
            </a:extLst>
          </p:cNvPr>
          <p:cNvGrpSpPr/>
          <p:nvPr/>
        </p:nvGrpSpPr>
        <p:grpSpPr>
          <a:xfrm>
            <a:off x="5294106" y="2849006"/>
            <a:ext cx="1603788" cy="449224"/>
            <a:chOff x="5294106" y="2849006"/>
            <a:chExt cx="1603788" cy="449224"/>
          </a:xfrm>
        </p:grpSpPr>
        <p:sp>
          <p:nvSpPr>
            <p:cNvPr id="2257" name="Rectangle: Rounded Corners 2256">
              <a:extLst>
                <a:ext uri="{FF2B5EF4-FFF2-40B4-BE49-F238E27FC236}">
                  <a16:creationId xmlns:a16="http://schemas.microsoft.com/office/drawing/2014/main" id="{D613C4F3-33BA-9EE0-78D9-8EBAA5E69B28}"/>
                </a:ext>
              </a:extLst>
            </p:cNvPr>
            <p:cNvSpPr/>
            <p:nvPr/>
          </p:nvSpPr>
          <p:spPr bwMode="auto">
            <a:xfrm>
              <a:off x="5294106" y="2849006"/>
              <a:ext cx="1603788" cy="449224"/>
            </a:xfrm>
            <a:prstGeom prst="roundRect">
              <a:avLst>
                <a:gd name="adj" fmla="val 50000"/>
              </a:avLst>
            </a:prstGeom>
            <a:solidFill>
              <a:schemeClr val="bg1">
                <a:lumMod val="95000"/>
              </a:schemeClr>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8640" tIns="146304" rIns="91440" bIns="146304" numCol="1" spcCol="0" rtlCol="0" fromWordArt="0" anchor="ctr" anchorCtr="0" forceAA="0" compatLnSpc="1">
              <a:prstTxWarp prst="textNoShape">
                <a:avLst/>
              </a:prstTxWarp>
              <a:noAutofit/>
            </a:bodyPr>
            <a:lstStyle/>
            <a:p>
              <a:pPr defTabSz="932472" fontAlgn="base">
                <a:spcBef>
                  <a:spcPct val="0"/>
                </a:spcBef>
                <a:spcAft>
                  <a:spcPct val="0"/>
                </a:spcAft>
              </a:pPr>
              <a:r>
                <a:rPr lang="en-US" sz="1200">
                  <a:solidFill>
                    <a:srgbClr val="000000"/>
                  </a:solidFill>
                  <a:cs typeface="Segoe UI" pitchFamily="34" charset="0"/>
                </a:rPr>
                <a:t>SynapseML</a:t>
              </a:r>
              <a:endParaRPr lang="en-US" sz="1200" err="1">
                <a:solidFill>
                  <a:srgbClr val="000000"/>
                </a:solidFill>
                <a:cs typeface="Segoe UI" pitchFamily="34" charset="0"/>
              </a:endParaRPr>
            </a:p>
          </p:txBody>
        </p:sp>
        <p:pic>
          <p:nvPicPr>
            <p:cNvPr id="2258" name="Graphic 2257">
              <a:extLst>
                <a:ext uri="{FF2B5EF4-FFF2-40B4-BE49-F238E27FC236}">
                  <a16:creationId xmlns:a16="http://schemas.microsoft.com/office/drawing/2014/main" id="{42DAA3D7-D12C-C21D-AA2D-9C6AA4BCC30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476930" y="2912576"/>
              <a:ext cx="388062" cy="322085"/>
            </a:xfrm>
            <a:prstGeom prst="rect">
              <a:avLst/>
            </a:prstGeom>
            <a:effectLst/>
          </p:spPr>
        </p:pic>
      </p:grpSp>
      <p:pic>
        <p:nvPicPr>
          <p:cNvPr id="2264" name="Graphic 2263">
            <a:extLst>
              <a:ext uri="{FF2B5EF4-FFF2-40B4-BE49-F238E27FC236}">
                <a16:creationId xmlns:a16="http://schemas.microsoft.com/office/drawing/2014/main" id="{6F561651-4E1C-F12A-DDAD-AA7560E2B6A7}"/>
              </a:ext>
              <a:ext uri="{C183D7F6-B498-43B3-948B-1728B52AA6E4}">
                <adec:decorative xmlns:adec="http://schemas.microsoft.com/office/drawing/2017/decorative" val="1"/>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9049234" y="-1328748"/>
            <a:ext cx="575049" cy="575049"/>
          </a:xfrm>
          <a:prstGeom prst="rect">
            <a:avLst/>
          </a:prstGeom>
        </p:spPr>
      </p:pic>
      <p:pic>
        <p:nvPicPr>
          <p:cNvPr id="2266" name="Graphic 2265">
            <a:extLst>
              <a:ext uri="{FF2B5EF4-FFF2-40B4-BE49-F238E27FC236}">
                <a16:creationId xmlns:a16="http://schemas.microsoft.com/office/drawing/2014/main" id="{B6BCB417-B11D-EB76-F6D8-331899A3C08B}"/>
              </a:ext>
              <a:ext uri="{C183D7F6-B498-43B3-948B-1728B52AA6E4}">
                <adec:decorative xmlns:adec="http://schemas.microsoft.com/office/drawing/2017/decorative" val="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783815" y="-1328748"/>
            <a:ext cx="422027" cy="422027"/>
          </a:xfrm>
          <a:prstGeom prst="rect">
            <a:avLst/>
          </a:prstGeom>
        </p:spPr>
      </p:pic>
    </p:spTree>
    <p:extLst>
      <p:ext uri="{BB962C8B-B14F-4D97-AF65-F5344CB8AC3E}">
        <p14:creationId xmlns:p14="http://schemas.microsoft.com/office/powerpoint/2010/main" val="11842050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52"/>
                                        </p:tgtEl>
                                        <p:attrNameLst>
                                          <p:attrName>style.visibility</p:attrName>
                                        </p:attrNameLst>
                                      </p:cBhvr>
                                      <p:to>
                                        <p:strVal val="visible"/>
                                      </p:to>
                                    </p:set>
                                    <p:animEffect transition="in" filter="fade">
                                      <p:cBhvr>
                                        <p:cTn id="7" dur="500"/>
                                        <p:tgtEl>
                                          <p:spTgt spid="215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40"/>
                                        </p:tgtEl>
                                        <p:attrNameLst>
                                          <p:attrName>style.visibility</p:attrName>
                                        </p:attrNameLst>
                                      </p:cBhvr>
                                      <p:to>
                                        <p:strVal val="visible"/>
                                      </p:to>
                                    </p:set>
                                    <p:animEffect transition="in" filter="fade">
                                      <p:cBhvr>
                                        <p:cTn id="12" dur="500"/>
                                        <p:tgtEl>
                                          <p:spTgt spid="2240"/>
                                        </p:tgtEl>
                                      </p:cBhvr>
                                    </p:animEffect>
                                  </p:childTnLst>
                                </p:cTn>
                              </p:par>
                              <p:par>
                                <p:cTn id="13" presetID="10" presetClass="entr" presetSubtype="0" fill="hold" nodeType="withEffect">
                                  <p:stCondLst>
                                    <p:cond delay="0"/>
                                  </p:stCondLst>
                                  <p:childTnLst>
                                    <p:set>
                                      <p:cBhvr>
                                        <p:cTn id="14" dur="1" fill="hold">
                                          <p:stCondLst>
                                            <p:cond delay="0"/>
                                          </p:stCondLst>
                                        </p:cTn>
                                        <p:tgtEl>
                                          <p:spTgt spid="2183"/>
                                        </p:tgtEl>
                                        <p:attrNameLst>
                                          <p:attrName>style.visibility</p:attrName>
                                        </p:attrNameLst>
                                      </p:cBhvr>
                                      <p:to>
                                        <p:strVal val="visible"/>
                                      </p:to>
                                    </p:set>
                                    <p:animEffect transition="in" filter="fade">
                                      <p:cBhvr>
                                        <p:cTn id="15" dur="500"/>
                                        <p:tgtEl>
                                          <p:spTgt spid="218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185"/>
                                        </p:tgtEl>
                                        <p:attrNameLst>
                                          <p:attrName>style.visibility</p:attrName>
                                        </p:attrNameLst>
                                      </p:cBhvr>
                                      <p:to>
                                        <p:strVal val="visible"/>
                                      </p:to>
                                    </p:set>
                                    <p:animEffect transition="in" filter="wipe(left)">
                                      <p:cBhvr>
                                        <p:cTn id="20" dur="500"/>
                                        <p:tgtEl>
                                          <p:spTgt spid="218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126"/>
                                        </p:tgtEl>
                                        <p:attrNameLst>
                                          <p:attrName>style.visibility</p:attrName>
                                        </p:attrNameLst>
                                      </p:cBhvr>
                                      <p:to>
                                        <p:strVal val="visible"/>
                                      </p:to>
                                    </p:set>
                                    <p:animEffect transition="in" filter="fade">
                                      <p:cBhvr>
                                        <p:cTn id="25" dur="500"/>
                                        <p:tgtEl>
                                          <p:spTgt spid="212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259"/>
                                        </p:tgtEl>
                                        <p:attrNameLst>
                                          <p:attrName>style.visibility</p:attrName>
                                        </p:attrNameLst>
                                      </p:cBhvr>
                                      <p:to>
                                        <p:strVal val="visible"/>
                                      </p:to>
                                    </p:set>
                                    <p:animEffect transition="in" filter="fade">
                                      <p:cBhvr>
                                        <p:cTn id="30" dur="500"/>
                                        <p:tgtEl>
                                          <p:spTgt spid="225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262"/>
                                        </p:tgtEl>
                                        <p:attrNameLst>
                                          <p:attrName>style.visibility</p:attrName>
                                        </p:attrNameLst>
                                      </p:cBhvr>
                                      <p:to>
                                        <p:strVal val="visible"/>
                                      </p:to>
                                    </p:set>
                                    <p:animEffect transition="in" filter="fade">
                                      <p:cBhvr>
                                        <p:cTn id="35" dur="500"/>
                                        <p:tgtEl>
                                          <p:spTgt spid="226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218"/>
                                        </p:tgtEl>
                                        <p:attrNameLst>
                                          <p:attrName>style.visibility</p:attrName>
                                        </p:attrNameLst>
                                      </p:cBhvr>
                                      <p:to>
                                        <p:strVal val="visible"/>
                                      </p:to>
                                    </p:set>
                                    <p:animEffect transition="in" filter="fade">
                                      <p:cBhvr>
                                        <p:cTn id="40" dur="500"/>
                                        <p:tgtEl>
                                          <p:spTgt spid="2218"/>
                                        </p:tgtEl>
                                      </p:cBhvr>
                                    </p:animEffect>
                                  </p:childTnLst>
                                </p:cTn>
                              </p:par>
                              <p:par>
                                <p:cTn id="41" presetID="10" presetClass="entr" presetSubtype="0" fill="hold" nodeType="withEffect">
                                  <p:stCondLst>
                                    <p:cond delay="0"/>
                                  </p:stCondLst>
                                  <p:childTnLst>
                                    <p:set>
                                      <p:cBhvr>
                                        <p:cTn id="42" dur="1" fill="hold">
                                          <p:stCondLst>
                                            <p:cond delay="0"/>
                                          </p:stCondLst>
                                        </p:cTn>
                                        <p:tgtEl>
                                          <p:spTgt spid="2211"/>
                                        </p:tgtEl>
                                        <p:attrNameLst>
                                          <p:attrName>style.visibility</p:attrName>
                                        </p:attrNameLst>
                                      </p:cBhvr>
                                      <p:to>
                                        <p:strVal val="visible"/>
                                      </p:to>
                                    </p:set>
                                    <p:animEffect transition="in" filter="fade">
                                      <p:cBhvr>
                                        <p:cTn id="43" dur="500"/>
                                        <p:tgtEl>
                                          <p:spTgt spid="221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147"/>
                                        </p:tgtEl>
                                        <p:attrNameLst>
                                          <p:attrName>style.visibility</p:attrName>
                                        </p:attrNameLst>
                                      </p:cBhvr>
                                      <p:to>
                                        <p:strVal val="visible"/>
                                      </p:to>
                                    </p:set>
                                    <p:animEffect transition="in" filter="fade">
                                      <p:cBhvr>
                                        <p:cTn id="48" dur="500"/>
                                        <p:tgtEl>
                                          <p:spTgt spid="2147"/>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148"/>
                                        </p:tgtEl>
                                        <p:attrNameLst>
                                          <p:attrName>style.visibility</p:attrName>
                                        </p:attrNameLst>
                                      </p:cBhvr>
                                      <p:to>
                                        <p:strVal val="visible"/>
                                      </p:to>
                                    </p:set>
                                    <p:animEffect transition="in" filter="fade">
                                      <p:cBhvr>
                                        <p:cTn id="53" dur="500"/>
                                        <p:tgtEl>
                                          <p:spTgt spid="2148"/>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153"/>
                                        </p:tgtEl>
                                        <p:attrNameLst>
                                          <p:attrName>style.visibility</p:attrName>
                                        </p:attrNameLst>
                                      </p:cBhvr>
                                      <p:to>
                                        <p:strVal val="visible"/>
                                      </p:to>
                                    </p:set>
                                    <p:animEffect transition="in" filter="fade">
                                      <p:cBhvr>
                                        <p:cTn id="58" dur="500"/>
                                        <p:tgtEl>
                                          <p:spTgt spid="2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7" grpId="0"/>
      <p:bldP spid="21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E7552-5FEA-74D4-4D6E-03460E2095B2}"/>
              </a:ext>
            </a:extLst>
          </p:cNvPr>
          <p:cNvSpPr>
            <a:spLocks noGrp="1"/>
          </p:cNvSpPr>
          <p:nvPr>
            <p:ph type="title"/>
          </p:nvPr>
        </p:nvSpPr>
        <p:spPr>
          <a:xfrm>
            <a:off x="588263" y="457200"/>
            <a:ext cx="11018520" cy="553998"/>
          </a:xfrm>
        </p:spPr>
        <p:txBody>
          <a:bodyPr>
            <a:normAutofit fontScale="90000"/>
          </a:bodyPr>
          <a:lstStyle/>
          <a:p>
            <a:r>
              <a:rPr lang="en-US">
                <a:cs typeface="Segoe UI"/>
              </a:rPr>
              <a:t>Code generation with</a:t>
            </a:r>
            <a:r>
              <a:rPr lang="en-US">
                <a:solidFill>
                  <a:srgbClr val="000000"/>
                </a:solidFill>
                <a:cs typeface="Segoe UI"/>
              </a:rPr>
              <a:t> </a:t>
            </a:r>
            <a:r>
              <a:rPr lang="en-US">
                <a:solidFill>
                  <a:srgbClr val="0078D4"/>
                </a:solidFill>
                <a:cs typeface="Segoe UI Semibold"/>
              </a:rPr>
              <a:t>Data Wrangler</a:t>
            </a:r>
          </a:p>
        </p:txBody>
      </p:sp>
      <p:sp>
        <p:nvSpPr>
          <p:cNvPr id="14" name="TextBox 13">
            <a:extLst>
              <a:ext uri="{FF2B5EF4-FFF2-40B4-BE49-F238E27FC236}">
                <a16:creationId xmlns:a16="http://schemas.microsoft.com/office/drawing/2014/main" id="{49779EAE-26BE-7183-54D6-041E7996A682}"/>
              </a:ext>
            </a:extLst>
          </p:cNvPr>
          <p:cNvSpPr txBox="1"/>
          <p:nvPr/>
        </p:nvSpPr>
        <p:spPr>
          <a:xfrm>
            <a:off x="588263" y="1974480"/>
            <a:ext cx="4114800" cy="3754874"/>
          </a:xfrm>
          <a:prstGeom prst="rect">
            <a:avLst/>
          </a:prstGeom>
          <a:noFill/>
        </p:spPr>
        <p:txBody>
          <a:bodyPr wrap="square" lIns="0" tIns="0" rIns="0" bIns="0" rtlCol="0" anchor="t">
            <a:spAutoFit/>
          </a:bodyPr>
          <a:lstStyle/>
          <a:p>
            <a:pPr>
              <a:spcAft>
                <a:spcPts val="1200"/>
              </a:spcAft>
              <a:defRPr/>
            </a:pPr>
            <a:r>
              <a:rPr lang="en-US" sz="1800">
                <a:solidFill>
                  <a:schemeClr val="accent3"/>
                </a:solidFill>
                <a:latin typeface="Segoe UI Semibold"/>
                <a:cs typeface="Segoe UI Semibold"/>
              </a:rPr>
              <a:t>Streamline data prep</a:t>
            </a:r>
            <a:r>
              <a:rPr lang="en-US" sz="1800">
                <a:solidFill>
                  <a:schemeClr val="accent3"/>
                </a:solidFill>
                <a:latin typeface="Segoe UI"/>
                <a:cs typeface="Segoe UI Semibold"/>
              </a:rPr>
              <a:t> </a:t>
            </a:r>
            <a:r>
              <a:rPr lang="en-US" sz="1800">
                <a:latin typeface="Segoe UI"/>
                <a:cs typeface="Segoe UI"/>
              </a:rPr>
              <a:t>without</a:t>
            </a:r>
            <a:r>
              <a:rPr lang="en-US" sz="1800">
                <a:latin typeface="Segoe UI"/>
              </a:rPr>
              <a:t> sacrificing the power and reproducibility of </a:t>
            </a:r>
            <a:r>
              <a:rPr lang="en-US" sz="1800">
                <a:solidFill>
                  <a:schemeClr val="accent3"/>
                </a:solidFill>
                <a:latin typeface="Segoe UI Semibold"/>
                <a:cs typeface="Segoe UI Semibold"/>
              </a:rPr>
              <a:t>Python</a:t>
            </a:r>
            <a:endParaRPr lang="en-US" sz="1800">
              <a:latin typeface="Segoe UI"/>
            </a:endParaRPr>
          </a:p>
          <a:p>
            <a:pPr marL="182880" indent="-182880">
              <a:spcAft>
                <a:spcPts val="600"/>
              </a:spcAft>
              <a:buFont typeface="Arial"/>
              <a:buChar char="•"/>
              <a:defRPr/>
            </a:pPr>
            <a:r>
              <a:rPr lang="en-US" sz="1400">
                <a:latin typeface="Segoe UI"/>
                <a:cs typeface="Segoe UI"/>
              </a:rPr>
              <a:t>Dynamic data display</a:t>
            </a:r>
          </a:p>
          <a:p>
            <a:pPr marL="182880" indent="-182880">
              <a:spcAft>
                <a:spcPts val="600"/>
              </a:spcAft>
              <a:buFont typeface="Arial"/>
              <a:buChar char="•"/>
              <a:defRPr/>
            </a:pPr>
            <a:r>
              <a:rPr lang="en-US" sz="1400">
                <a:latin typeface="Segoe UI"/>
                <a:cs typeface="Segoe UI"/>
              </a:rPr>
              <a:t>Built-in</a:t>
            </a:r>
            <a:r>
              <a:rPr lang="en-US" sz="1400">
                <a:latin typeface="Segoe UI"/>
              </a:rPr>
              <a:t> stats and charts</a:t>
            </a:r>
            <a:endParaRPr lang="en-US" sz="1400" b="0" i="0" u="none" strike="noStrike" kern="1200" cap="none" spc="0" normalizeH="0" baseline="0" noProof="0">
              <a:ln>
                <a:noFill/>
              </a:ln>
              <a:effectLst/>
              <a:uLnTx/>
              <a:uFillTx/>
              <a:latin typeface="Segoe UI"/>
              <a:cs typeface="Segoe UI"/>
            </a:endParaRPr>
          </a:p>
          <a:p>
            <a:pPr marL="182880" indent="-182880">
              <a:spcAft>
                <a:spcPts val="1200"/>
              </a:spcAft>
              <a:buFont typeface="Arial"/>
              <a:buChar char="•"/>
              <a:defRPr/>
            </a:pPr>
            <a:r>
              <a:rPr lang="en-US" sz="1400">
                <a:latin typeface="Segoe UI"/>
              </a:rPr>
              <a:t>Pandas in a matter of clicks</a:t>
            </a:r>
          </a:p>
          <a:p>
            <a:pPr marL="0" marR="0" lvl="0" indent="0" algn="l" defTabSz="914400" rtl="0" eaLnBrk="1" fontAlgn="auto" latinLnBrk="0" hangingPunct="1">
              <a:lnSpc>
                <a:spcPct val="100000"/>
              </a:lnSpc>
              <a:spcBef>
                <a:spcPts val="0"/>
              </a:spcBef>
              <a:spcAft>
                <a:spcPts val="1200"/>
              </a:spcAft>
              <a:buClrTx/>
              <a:buSzTx/>
              <a:buFontTx/>
              <a:buNone/>
              <a:tabLst/>
              <a:defRPr/>
            </a:pPr>
            <a:r>
              <a:rPr kumimoji="0" lang="en-US" sz="1800" b="0" i="0" u="none" strike="noStrike" kern="1200" cap="none" spc="0" normalizeH="0" baseline="0" noProof="0">
                <a:ln>
                  <a:noFill/>
                </a:ln>
                <a:effectLst/>
                <a:uLnTx/>
                <a:uFillTx/>
                <a:latin typeface="Segoe UI"/>
                <a:ea typeface="+mn-ea"/>
                <a:cs typeface="+mn-cs"/>
              </a:rPr>
              <a:t>Designed to onboard newer data scientists and to accelerate pro developers</a:t>
            </a:r>
            <a:endParaRPr lang="en-US" sz="1800">
              <a:latin typeface="Segoe UI"/>
              <a:cs typeface="Segoe UI"/>
            </a:endParaRPr>
          </a:p>
          <a:p>
            <a:pPr>
              <a:spcAft>
                <a:spcPts val="1200"/>
              </a:spcAft>
              <a:defRPr/>
            </a:pPr>
            <a:r>
              <a:rPr lang="en-US" sz="1800">
                <a:latin typeface="Segoe UI"/>
                <a:cs typeface="Segoe UI"/>
              </a:rPr>
              <a:t>Still to come: </a:t>
            </a:r>
            <a:r>
              <a:rPr lang="en-US" sz="1800">
                <a:solidFill>
                  <a:schemeClr val="accent3"/>
                </a:solidFill>
                <a:latin typeface="Segoe UI Semibold"/>
                <a:cs typeface="Segoe UI Semibold"/>
              </a:rPr>
              <a:t>Spark support </a:t>
            </a:r>
            <a:r>
              <a:rPr lang="en-US" sz="1800">
                <a:latin typeface="Segoe UI"/>
                <a:cs typeface="Segoe UI"/>
              </a:rPr>
              <a:t>and </a:t>
            </a:r>
            <a:r>
              <a:rPr lang="en-US" sz="1800">
                <a:solidFill>
                  <a:schemeClr val="accent3"/>
                </a:solidFill>
                <a:latin typeface="Segoe UI Semibold"/>
                <a:cs typeface="Segoe UI Semibold"/>
              </a:rPr>
              <a:t>NL-to-code functionality </a:t>
            </a:r>
            <a:r>
              <a:rPr lang="en-US" sz="1800">
                <a:latin typeface="Segoe UI"/>
                <a:cs typeface="Segoe UI"/>
              </a:rPr>
              <a:t>via Azure </a:t>
            </a:r>
            <a:r>
              <a:rPr lang="en-US" sz="1800" err="1">
                <a:latin typeface="Segoe UI"/>
                <a:cs typeface="Segoe UI"/>
              </a:rPr>
              <a:t>OpenAI</a:t>
            </a:r>
            <a:endParaRPr lang="en-US" sz="1800">
              <a:cs typeface="Segoe UI"/>
            </a:endParaRPr>
          </a:p>
        </p:txBody>
      </p:sp>
      <p:sp>
        <p:nvSpPr>
          <p:cNvPr id="19" name="Rectangle: Top Corners Rounded 18">
            <a:extLst>
              <a:ext uri="{FF2B5EF4-FFF2-40B4-BE49-F238E27FC236}">
                <a16:creationId xmlns:a16="http://schemas.microsoft.com/office/drawing/2014/main" id="{F49FC26D-1A43-8923-B33B-2B78C33EE05C}"/>
              </a:ext>
              <a:ext uri="{C183D7F6-B498-43B3-948B-1728B52AA6E4}">
                <adec:decorative xmlns:adec="http://schemas.microsoft.com/office/drawing/2017/decorative" val="1"/>
              </a:ext>
            </a:extLst>
          </p:cNvPr>
          <p:cNvSpPr/>
          <p:nvPr/>
        </p:nvSpPr>
        <p:spPr bwMode="auto">
          <a:xfrm rot="16200000">
            <a:off x="6673828" y="437419"/>
            <a:ext cx="4499187" cy="6537159"/>
          </a:xfrm>
          <a:prstGeom prst="round2SameRect">
            <a:avLst>
              <a:gd name="adj1" fmla="val 3402"/>
              <a:gd name="adj2" fmla="val 0"/>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0" name="Picture 4">
            <a:extLst>
              <a:ext uri="{FF2B5EF4-FFF2-40B4-BE49-F238E27FC236}">
                <a16:creationId xmlns:a16="http://schemas.microsoft.com/office/drawing/2014/main" id="{1A45AF2B-6344-FEC6-3924-A0D72A5B83E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871411" y="1707878"/>
            <a:ext cx="6320589" cy="3996243"/>
          </a:xfrm>
          <a:prstGeom prst="rect">
            <a:avLst/>
          </a:prstGeom>
          <a:ln>
            <a:noFill/>
          </a:ln>
          <a:effectLst/>
        </p:spPr>
      </p:pic>
      <p:sp>
        <p:nvSpPr>
          <p:cNvPr id="3" name="Rectangle: Rounded Corners 2">
            <a:extLst>
              <a:ext uri="{FF2B5EF4-FFF2-40B4-BE49-F238E27FC236}">
                <a16:creationId xmlns:a16="http://schemas.microsoft.com/office/drawing/2014/main" id="{E31D14AB-CFB1-7528-E589-0C51232042D3}"/>
              </a:ext>
              <a:ext uri="{C183D7F6-B498-43B3-948B-1728B52AA6E4}">
                <adec:decorative xmlns:adec="http://schemas.microsoft.com/office/drawing/2017/decorative" val="1"/>
              </a:ext>
            </a:extLst>
          </p:cNvPr>
          <p:cNvSpPr/>
          <p:nvPr/>
        </p:nvSpPr>
        <p:spPr bwMode="auto">
          <a:xfrm>
            <a:off x="10071631" y="313345"/>
            <a:ext cx="1828800" cy="548640"/>
          </a:xfrm>
          <a:prstGeom prst="roundRect">
            <a:avLst>
              <a:gd name="adj" fmla="val 50000"/>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algn="ctr" defTabSz="914400"/>
            <a:r>
              <a:rPr lang="en-US" sz="1400">
                <a:solidFill>
                  <a:srgbClr val="FFFFFF"/>
                </a:solidFill>
                <a:latin typeface="Segoe UI Semibold"/>
                <a:cs typeface="Segoe UI" panose="020B0502040204020203" pitchFamily="34" charset="0"/>
              </a:rPr>
              <a:t>Public Preview</a:t>
            </a:r>
          </a:p>
        </p:txBody>
      </p:sp>
    </p:spTree>
    <p:extLst>
      <p:ext uri="{BB962C8B-B14F-4D97-AF65-F5344CB8AC3E}">
        <p14:creationId xmlns:p14="http://schemas.microsoft.com/office/powerpoint/2010/main" val="38043984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Top Corners Rounded 3">
            <a:extLst>
              <a:ext uri="{FF2B5EF4-FFF2-40B4-BE49-F238E27FC236}">
                <a16:creationId xmlns:a16="http://schemas.microsoft.com/office/drawing/2014/main" id="{8E952F63-C95E-97E0-DBBD-B76BBEC8768C}"/>
              </a:ext>
              <a:ext uri="{C183D7F6-B498-43B3-948B-1728B52AA6E4}">
                <adec:decorative xmlns:adec="http://schemas.microsoft.com/office/drawing/2017/decorative" val="1"/>
              </a:ext>
            </a:extLst>
          </p:cNvPr>
          <p:cNvSpPr/>
          <p:nvPr/>
        </p:nvSpPr>
        <p:spPr bwMode="auto">
          <a:xfrm rot="16200000">
            <a:off x="7024334" y="86911"/>
            <a:ext cx="3798176" cy="6537159"/>
          </a:xfrm>
          <a:prstGeom prst="round2SameRect">
            <a:avLst>
              <a:gd name="adj1" fmla="val 3402"/>
              <a:gd name="adj2" fmla="val 0"/>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8" name="Picture 7">
            <a:extLst>
              <a:ext uri="{FF2B5EF4-FFF2-40B4-BE49-F238E27FC236}">
                <a16:creationId xmlns:a16="http://schemas.microsoft.com/office/drawing/2014/main" id="{B892CF9F-AAA3-3E35-913B-A75CF2F4E6C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5871411" y="1707878"/>
            <a:ext cx="6320589" cy="3262239"/>
          </a:xfrm>
          <a:prstGeom prst="rect">
            <a:avLst/>
          </a:prstGeom>
        </p:spPr>
      </p:pic>
      <p:sp>
        <p:nvSpPr>
          <p:cNvPr id="15" name="Title 14">
            <a:extLst>
              <a:ext uri="{FF2B5EF4-FFF2-40B4-BE49-F238E27FC236}">
                <a16:creationId xmlns:a16="http://schemas.microsoft.com/office/drawing/2014/main" id="{E884E3A7-5FA4-48CA-37F1-30E63BCCE3FB}"/>
              </a:ext>
            </a:extLst>
          </p:cNvPr>
          <p:cNvSpPr>
            <a:spLocks noGrp="1"/>
          </p:cNvSpPr>
          <p:nvPr>
            <p:ph type="title"/>
          </p:nvPr>
        </p:nvSpPr>
        <p:spPr>
          <a:xfrm>
            <a:off x="588263" y="457200"/>
            <a:ext cx="11018520" cy="553998"/>
          </a:xfrm>
        </p:spPr>
        <p:txBody>
          <a:bodyPr>
            <a:normAutofit fontScale="90000"/>
          </a:bodyPr>
          <a:lstStyle/>
          <a:p>
            <a:r>
              <a:rPr lang="en-US"/>
              <a:t>Models and experiments with </a:t>
            </a:r>
            <a:r>
              <a:rPr lang="en-US" err="1">
                <a:solidFill>
                  <a:schemeClr val="accent3"/>
                </a:solidFill>
              </a:rPr>
              <a:t>MLFLow</a:t>
            </a:r>
            <a:endParaRPr lang="en-US">
              <a:solidFill>
                <a:schemeClr val="accent3"/>
              </a:solidFill>
            </a:endParaRPr>
          </a:p>
        </p:txBody>
      </p:sp>
      <p:sp>
        <p:nvSpPr>
          <p:cNvPr id="6" name="TextBox 5">
            <a:extLst>
              <a:ext uri="{FF2B5EF4-FFF2-40B4-BE49-F238E27FC236}">
                <a16:creationId xmlns:a16="http://schemas.microsoft.com/office/drawing/2014/main" id="{31BC4FF2-1649-D932-D5B0-F38C933B7AEA}"/>
              </a:ext>
            </a:extLst>
          </p:cNvPr>
          <p:cNvSpPr txBox="1"/>
          <p:nvPr/>
        </p:nvSpPr>
        <p:spPr>
          <a:xfrm>
            <a:off x="586740" y="1974480"/>
            <a:ext cx="4114800" cy="1200329"/>
          </a:xfrm>
          <a:prstGeom prst="rect">
            <a:avLst/>
          </a:prstGeom>
          <a:noFill/>
        </p:spPr>
        <p:txBody>
          <a:bodyPr wrap="square" lIns="0">
            <a:spAutoFit/>
          </a:bodyPr>
          <a:lstStyle/>
          <a:p>
            <a:pPr marL="0" marR="0" lvl="0" indent="0" algn="l" defTabSz="914400" rtl="0" eaLnBrk="1" fontAlgn="auto" latinLnBrk="0" hangingPunct="1">
              <a:lnSpc>
                <a:spcPct val="100000"/>
              </a:lnSpc>
              <a:spcBef>
                <a:spcPts val="0"/>
              </a:spcBef>
              <a:spcAft>
                <a:spcPts val="1800"/>
              </a:spcAft>
              <a:buClrTx/>
              <a:buSzTx/>
              <a:buFontTx/>
              <a:buNone/>
              <a:tabLst/>
              <a:defRPr/>
            </a:pPr>
            <a:r>
              <a:rPr kumimoji="0" lang="en-US" sz="1800" b="1" i="0" u="none" strike="noStrike" kern="1200" cap="none" spc="0" normalizeH="0" baseline="0" noProof="0">
                <a:ln w="3175">
                  <a:noFill/>
                </a:ln>
                <a:effectLst/>
                <a:uLnTx/>
                <a:uFillTx/>
                <a:latin typeface="Segoe UI Semibold" panose="020B0702040204020203" pitchFamily="34" charset="0"/>
                <a:ea typeface="+mn-ea"/>
                <a:cs typeface="Segoe UI Semibold" panose="020B0702040204020203" pitchFamily="34" charset="0"/>
              </a:rPr>
              <a:t>Built-in </a:t>
            </a:r>
            <a:r>
              <a:rPr kumimoji="0" lang="en-US" sz="1800" b="1" i="0" u="none" strike="noStrike" kern="1200" cap="none" spc="0" normalizeH="0" baseline="0" noProof="0">
                <a:ln w="3175">
                  <a:noFill/>
                </a:ln>
                <a:solidFill>
                  <a:srgbClr val="0070C0"/>
                </a:solidFill>
                <a:effectLst/>
                <a:uLnTx/>
                <a:uFillTx/>
                <a:latin typeface="Segoe UI Semibold" panose="020B0702040204020203" pitchFamily="34" charset="0"/>
                <a:ea typeface="+mn-ea"/>
                <a:cs typeface="Segoe UI Semibold" panose="020B0702040204020203" pitchFamily="34" charset="0"/>
              </a:rPr>
              <a:t>model &amp; experiment tracking </a:t>
            </a:r>
            <a:r>
              <a:rPr lang="en-US" sz="1800" b="1">
                <a:ln w="3175">
                  <a:noFill/>
                </a:ln>
                <a:latin typeface="Segoe UI Semibold" panose="020B0702040204020203" pitchFamily="34" charset="0"/>
                <a:cs typeface="Segoe UI Semibold" panose="020B0702040204020203" pitchFamily="34" charset="0"/>
              </a:rPr>
              <a:t>enables data scientists to track and compare their different experiment </a:t>
            </a:r>
            <a:r>
              <a:rPr kumimoji="0" lang="en-US" sz="1800" b="1" i="0" u="none" strike="noStrike" kern="1200" cap="none" spc="0" normalizeH="0" baseline="0" noProof="0">
                <a:ln w="3175">
                  <a:noFill/>
                </a:ln>
                <a:solidFill>
                  <a:srgbClr val="0070C0"/>
                </a:solidFill>
                <a:effectLst/>
                <a:uLnTx/>
                <a:uFillTx/>
                <a:latin typeface="Segoe UI Semibold" panose="020B0702040204020203" pitchFamily="34" charset="0"/>
                <a:ea typeface="+mn-ea"/>
                <a:cs typeface="Segoe UI Semibold" panose="020B0702040204020203" pitchFamily="34" charset="0"/>
              </a:rPr>
              <a:t>runs and model versions</a:t>
            </a:r>
            <a:r>
              <a:rPr lang="en-US" sz="1800" b="1">
                <a:ln w="3175">
                  <a:noFill/>
                </a:ln>
                <a:latin typeface="Segoe UI Semibold" panose="020B0702040204020203" pitchFamily="34" charset="0"/>
                <a:cs typeface="Segoe UI Semibold" panose="020B0702040204020203" pitchFamily="34" charset="0"/>
              </a:rPr>
              <a:t> </a:t>
            </a:r>
          </a:p>
        </p:txBody>
      </p:sp>
      <p:sp>
        <p:nvSpPr>
          <p:cNvPr id="7" name="TextBox 6">
            <a:extLst>
              <a:ext uri="{FF2B5EF4-FFF2-40B4-BE49-F238E27FC236}">
                <a16:creationId xmlns:a16="http://schemas.microsoft.com/office/drawing/2014/main" id="{C231F468-1F06-3E05-7F7D-D8ED311E5725}"/>
              </a:ext>
            </a:extLst>
          </p:cNvPr>
          <p:cNvSpPr txBox="1"/>
          <p:nvPr/>
        </p:nvSpPr>
        <p:spPr>
          <a:xfrm>
            <a:off x="586740" y="3401439"/>
            <a:ext cx="4114800" cy="923330"/>
          </a:xfrm>
          <a:prstGeom prst="rect">
            <a:avLst/>
          </a:prstGeom>
          <a:noFill/>
        </p:spPr>
        <p:txBody>
          <a:bodyPr wrap="square" lIns="0">
            <a:spAutoFit/>
          </a:bodyPr>
          <a:lstStyle/>
          <a:p>
            <a:pPr marL="0" marR="0" lvl="0" indent="0" algn="l" defTabSz="914400" rtl="0" eaLnBrk="1" fontAlgn="auto" latinLnBrk="0" hangingPunct="1">
              <a:lnSpc>
                <a:spcPct val="100000"/>
              </a:lnSpc>
              <a:spcBef>
                <a:spcPts val="0"/>
              </a:spcBef>
              <a:spcAft>
                <a:spcPts val="1800"/>
              </a:spcAft>
              <a:buClrTx/>
              <a:buSzTx/>
              <a:buFontTx/>
              <a:buNone/>
              <a:tabLst/>
              <a:defRPr/>
            </a:pPr>
            <a:r>
              <a:rPr lang="en-US" sz="1800" b="1">
                <a:ln w="3175">
                  <a:noFill/>
                </a:ln>
                <a:latin typeface="Segoe UI Semibold" panose="020B0702040204020203" pitchFamily="34" charset="0"/>
                <a:cs typeface="Segoe UI Semibold" panose="020B0702040204020203" pitchFamily="34" charset="0"/>
              </a:rPr>
              <a:t>Automatically capture model metrics &amp; parameters with built-in support for </a:t>
            </a:r>
            <a:r>
              <a:rPr kumimoji="0" lang="en-US" sz="1800" b="1" i="0" u="none" strike="noStrike" kern="1200" cap="none" spc="0" normalizeH="0" baseline="0" noProof="0" err="1">
                <a:ln w="3175">
                  <a:noFill/>
                </a:ln>
                <a:solidFill>
                  <a:srgbClr val="0070C0"/>
                </a:solidFill>
                <a:effectLst/>
                <a:uLnTx/>
                <a:uFillTx/>
                <a:latin typeface="Segoe UI Semibold" panose="020B0702040204020203" pitchFamily="34" charset="0"/>
                <a:ea typeface="+mn-ea"/>
                <a:cs typeface="Segoe UI Semibold" panose="020B0702040204020203" pitchFamily="34" charset="0"/>
              </a:rPr>
              <a:t>MLFlow</a:t>
            </a:r>
            <a:r>
              <a:rPr kumimoji="0" lang="en-US" sz="1800" b="1" i="0" u="none" strike="noStrike" kern="1200" cap="none" spc="0" normalizeH="0" baseline="0" noProof="0">
                <a:ln w="3175">
                  <a:noFill/>
                </a:ln>
                <a:solidFill>
                  <a:srgbClr val="0070C0"/>
                </a:solidFill>
                <a:effectLst/>
                <a:uLnTx/>
                <a:uFillTx/>
                <a:latin typeface="Segoe UI Semibold" panose="020B0702040204020203" pitchFamily="34" charset="0"/>
                <a:ea typeface="+mn-ea"/>
                <a:cs typeface="Segoe UI Semibold" panose="020B0702040204020203" pitchFamily="34" charset="0"/>
              </a:rPr>
              <a:t> auto-logging</a:t>
            </a:r>
          </a:p>
        </p:txBody>
      </p:sp>
      <p:sp>
        <p:nvSpPr>
          <p:cNvPr id="9" name="TextBox 8">
            <a:extLst>
              <a:ext uri="{FF2B5EF4-FFF2-40B4-BE49-F238E27FC236}">
                <a16:creationId xmlns:a16="http://schemas.microsoft.com/office/drawing/2014/main" id="{C242384D-F778-3493-DF15-F6F684702F78}"/>
              </a:ext>
            </a:extLst>
          </p:cNvPr>
          <p:cNvSpPr txBox="1"/>
          <p:nvPr/>
        </p:nvSpPr>
        <p:spPr>
          <a:xfrm>
            <a:off x="586740" y="4551398"/>
            <a:ext cx="4114800" cy="646331"/>
          </a:xfrm>
          <a:prstGeom prst="rect">
            <a:avLst/>
          </a:prstGeom>
          <a:noFill/>
        </p:spPr>
        <p:txBody>
          <a:bodyPr wrap="square" lIns="0">
            <a:spAutoFit/>
          </a:bodyPr>
          <a:lstStyle/>
          <a:p>
            <a:pPr marL="0" marR="0" lvl="0" indent="0" algn="l" defTabSz="914400" rtl="0" eaLnBrk="1" fontAlgn="auto" latinLnBrk="0" hangingPunct="1">
              <a:lnSpc>
                <a:spcPct val="100000"/>
              </a:lnSpc>
              <a:spcBef>
                <a:spcPts val="0"/>
              </a:spcBef>
              <a:spcAft>
                <a:spcPts val="1800"/>
              </a:spcAft>
              <a:buClrTx/>
              <a:buSzTx/>
              <a:buFontTx/>
              <a:buNone/>
              <a:tabLst/>
              <a:defRPr/>
            </a:pPr>
            <a:r>
              <a:rPr kumimoji="0" lang="en-US" sz="1800" b="1" i="0" u="none" strike="noStrike" kern="1200" cap="none" spc="0" normalizeH="0" baseline="0" noProof="0">
                <a:ln w="3175">
                  <a:noFill/>
                </a:ln>
                <a:effectLst/>
                <a:uLnTx/>
                <a:uFillTx/>
                <a:latin typeface="Segoe UI Semibold" panose="020B0702040204020203" pitchFamily="34" charset="0"/>
                <a:ea typeface="+mn-ea"/>
                <a:cs typeface="Segoe UI Semibold" panose="020B0702040204020203" pitchFamily="34" charset="0"/>
              </a:rPr>
              <a:t>Users can </a:t>
            </a:r>
            <a:r>
              <a:rPr kumimoji="0" lang="en-US" sz="1800" b="1" i="0" u="none" strike="noStrike" kern="1200" cap="none" spc="0" normalizeH="0" baseline="0" noProof="0">
                <a:ln w="3175">
                  <a:noFill/>
                </a:ln>
                <a:solidFill>
                  <a:srgbClr val="0070C0"/>
                </a:solidFill>
                <a:effectLst/>
                <a:uLnTx/>
                <a:uFillTx/>
                <a:latin typeface="Segoe UI Semibold" panose="020B0702040204020203" pitchFamily="34" charset="0"/>
                <a:ea typeface="+mn-ea"/>
                <a:cs typeface="Segoe UI Semibold" panose="020B0702040204020203" pitchFamily="34" charset="0"/>
              </a:rPr>
              <a:t>create and manage model and experiment items </a:t>
            </a:r>
            <a:r>
              <a:rPr kumimoji="0" lang="en-US" sz="1800" b="1" i="0" u="none" strike="noStrike" kern="1200" cap="none" spc="0" normalizeH="0" baseline="0" noProof="0">
                <a:ln w="3175">
                  <a:noFill/>
                </a:ln>
                <a:effectLst/>
                <a:uLnTx/>
                <a:uFillTx/>
                <a:latin typeface="Segoe UI Semibold" panose="020B0702040204020203" pitchFamily="34" charset="0"/>
                <a:ea typeface="+mn-ea"/>
                <a:cs typeface="Segoe UI Semibold" panose="020B0702040204020203" pitchFamily="34" charset="0"/>
              </a:rPr>
              <a:t>in Fabric </a:t>
            </a:r>
          </a:p>
        </p:txBody>
      </p:sp>
      <p:sp>
        <p:nvSpPr>
          <p:cNvPr id="10" name="TextBox 9">
            <a:extLst>
              <a:ext uri="{FF2B5EF4-FFF2-40B4-BE49-F238E27FC236}">
                <a16:creationId xmlns:a16="http://schemas.microsoft.com/office/drawing/2014/main" id="{6FD898EB-F911-F930-712F-0D3223D4B9D9}"/>
              </a:ext>
            </a:extLst>
          </p:cNvPr>
          <p:cNvSpPr txBox="1"/>
          <p:nvPr/>
        </p:nvSpPr>
        <p:spPr>
          <a:xfrm>
            <a:off x="586740" y="5424357"/>
            <a:ext cx="4114800" cy="646331"/>
          </a:xfrm>
          <a:prstGeom prst="rect">
            <a:avLst/>
          </a:prstGeom>
          <a:noFill/>
        </p:spPr>
        <p:txBody>
          <a:bodyPr wrap="square" lIns="0">
            <a:spAutoFit/>
          </a:bodyPr>
          <a:lstStyle/>
          <a:p>
            <a:pPr marL="0" marR="0" lvl="0" indent="0" algn="l" defTabSz="914400" rtl="0" eaLnBrk="1" fontAlgn="auto" latinLnBrk="0" hangingPunct="1">
              <a:lnSpc>
                <a:spcPct val="100000"/>
              </a:lnSpc>
              <a:spcBef>
                <a:spcPts val="0"/>
              </a:spcBef>
              <a:spcAft>
                <a:spcPts val="1800"/>
              </a:spcAft>
              <a:buClrTx/>
              <a:buSzTx/>
              <a:buFontTx/>
              <a:buNone/>
              <a:tabLst/>
              <a:defRPr/>
            </a:pPr>
            <a:r>
              <a:rPr kumimoji="0" lang="en-US" sz="1800" b="1" i="0" u="none" strike="noStrike" kern="1200" cap="none" spc="0" normalizeH="0" baseline="0" noProof="0">
                <a:ln w="3175">
                  <a:noFill/>
                </a:ln>
                <a:solidFill>
                  <a:srgbClr val="0070C0"/>
                </a:solidFill>
                <a:effectLst/>
                <a:uLnTx/>
                <a:uFillTx/>
                <a:latin typeface="Segoe UI Semibold" panose="020B0702040204020203" pitchFamily="34" charset="0"/>
                <a:ea typeface="+mn-ea"/>
                <a:cs typeface="Segoe UI Semibold" panose="020B0702040204020203" pitchFamily="34" charset="0"/>
              </a:rPr>
              <a:t>MLFlow </a:t>
            </a:r>
            <a:r>
              <a:rPr kumimoji="0" lang="en-US" sz="1800" b="1" i="0" u="none" strike="noStrike" kern="1200" cap="none" spc="0" normalizeH="0" baseline="0" noProof="0">
                <a:ln w="3175">
                  <a:noFill/>
                </a:ln>
                <a:effectLst/>
                <a:uLnTx/>
                <a:uFillTx/>
                <a:latin typeface="Segoe UI Semibold" panose="020B0702040204020203" pitchFamily="34" charset="0"/>
                <a:ea typeface="+mn-ea"/>
                <a:cs typeface="Segoe UI Semibold" panose="020B0702040204020203" pitchFamily="34" charset="0"/>
              </a:rPr>
              <a:t>model registry powered by Azure Machine</a:t>
            </a:r>
            <a:r>
              <a:rPr kumimoji="0" lang="en-US" sz="1800" b="1" i="0" u="none" strike="noStrike" kern="1200" cap="none" spc="0" normalizeH="0" noProof="0">
                <a:ln w="3175">
                  <a:noFill/>
                </a:ln>
                <a:effectLst/>
                <a:uLnTx/>
                <a:uFillTx/>
                <a:latin typeface="Segoe UI Semibold" panose="020B0702040204020203" pitchFamily="34" charset="0"/>
                <a:ea typeface="+mn-ea"/>
                <a:cs typeface="Segoe UI Semibold" panose="020B0702040204020203" pitchFamily="34" charset="0"/>
              </a:rPr>
              <a:t> Learning</a:t>
            </a:r>
            <a:endParaRPr kumimoji="0" lang="en-US" sz="1800" b="1" i="0" u="none" strike="noStrike" kern="1200" cap="none" spc="0" normalizeH="0" baseline="0" noProof="0">
              <a:ln w="3175">
                <a:noFill/>
              </a:ln>
              <a:effectLst/>
              <a:uLnTx/>
              <a:uFillTx/>
              <a:latin typeface="Segoe UI Semibold" panose="020B0702040204020203" pitchFamily="34" charset="0"/>
              <a:ea typeface="+mn-ea"/>
              <a:cs typeface="Segoe UI Semibold" panose="020B0702040204020203" pitchFamily="34" charset="0"/>
            </a:endParaRPr>
          </a:p>
        </p:txBody>
      </p:sp>
      <p:cxnSp>
        <p:nvCxnSpPr>
          <p:cNvPr id="11" name="Straight Connector 10">
            <a:extLst>
              <a:ext uri="{FF2B5EF4-FFF2-40B4-BE49-F238E27FC236}">
                <a16:creationId xmlns:a16="http://schemas.microsoft.com/office/drawing/2014/main" id="{B3A5994C-E61F-4FB6-98DF-DCC3577AD8FC}"/>
              </a:ext>
              <a:ext uri="{C183D7F6-B498-43B3-948B-1728B52AA6E4}">
                <adec:decorative xmlns:adec="http://schemas.microsoft.com/office/drawing/2017/decorative" val="1"/>
              </a:ext>
            </a:extLst>
          </p:cNvPr>
          <p:cNvCxnSpPr>
            <a:cxnSpLocks/>
          </p:cNvCxnSpPr>
          <p:nvPr/>
        </p:nvCxnSpPr>
        <p:spPr>
          <a:xfrm>
            <a:off x="586739" y="3288124"/>
            <a:ext cx="4114800" cy="0"/>
          </a:xfrm>
          <a:prstGeom prst="line">
            <a:avLst/>
          </a:prstGeom>
          <a:ln>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F773A7D-6FD6-F677-A48E-72AC60A73626}"/>
              </a:ext>
              <a:ext uri="{C183D7F6-B498-43B3-948B-1728B52AA6E4}">
                <adec:decorative xmlns:adec="http://schemas.microsoft.com/office/drawing/2017/decorative" val="1"/>
              </a:ext>
            </a:extLst>
          </p:cNvPr>
          <p:cNvCxnSpPr>
            <a:cxnSpLocks/>
          </p:cNvCxnSpPr>
          <p:nvPr/>
        </p:nvCxnSpPr>
        <p:spPr>
          <a:xfrm>
            <a:off x="586739" y="4438083"/>
            <a:ext cx="4114800" cy="0"/>
          </a:xfrm>
          <a:prstGeom prst="line">
            <a:avLst/>
          </a:prstGeom>
          <a:ln>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0B2365A-E1BE-B419-2073-A2336D403C30}"/>
              </a:ext>
              <a:ext uri="{C183D7F6-B498-43B3-948B-1728B52AA6E4}">
                <adec:decorative xmlns:adec="http://schemas.microsoft.com/office/drawing/2017/decorative" val="1"/>
              </a:ext>
            </a:extLst>
          </p:cNvPr>
          <p:cNvCxnSpPr>
            <a:cxnSpLocks/>
          </p:cNvCxnSpPr>
          <p:nvPr/>
        </p:nvCxnSpPr>
        <p:spPr>
          <a:xfrm>
            <a:off x="586739" y="5311044"/>
            <a:ext cx="4114800" cy="0"/>
          </a:xfrm>
          <a:prstGeom prst="line">
            <a:avLst/>
          </a:prstGeom>
          <a:ln>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76576897-6D7F-04B0-E4A0-39AE2AC27287}"/>
              </a:ext>
              <a:ext uri="{C183D7F6-B498-43B3-948B-1728B52AA6E4}">
                <adec:decorative xmlns:adec="http://schemas.microsoft.com/office/drawing/2017/decorative" val="1"/>
              </a:ext>
            </a:extLst>
          </p:cNvPr>
          <p:cNvSpPr/>
          <p:nvPr/>
        </p:nvSpPr>
        <p:spPr bwMode="auto">
          <a:xfrm>
            <a:off x="10071631" y="313345"/>
            <a:ext cx="1828800" cy="548640"/>
          </a:xfrm>
          <a:prstGeom prst="roundRect">
            <a:avLst>
              <a:gd name="adj" fmla="val 50000"/>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algn="ctr" defTabSz="914400"/>
            <a:r>
              <a:rPr lang="en-US" sz="1400">
                <a:solidFill>
                  <a:srgbClr val="FFFFFF"/>
                </a:solidFill>
                <a:latin typeface="Segoe UI Semibold"/>
                <a:cs typeface="Segoe UI" panose="020B0502040204020203" pitchFamily="34" charset="0"/>
              </a:rPr>
              <a:t>Public Preview</a:t>
            </a:r>
          </a:p>
        </p:txBody>
      </p:sp>
    </p:spTree>
    <p:extLst>
      <p:ext uri="{BB962C8B-B14F-4D97-AF65-F5344CB8AC3E}">
        <p14:creationId xmlns:p14="http://schemas.microsoft.com/office/powerpoint/2010/main" val="10195971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E7552-5FEA-74D4-4D6E-03460E2095B2}"/>
              </a:ext>
            </a:extLst>
          </p:cNvPr>
          <p:cNvSpPr>
            <a:spLocks noGrp="1"/>
          </p:cNvSpPr>
          <p:nvPr>
            <p:ph type="title"/>
          </p:nvPr>
        </p:nvSpPr>
        <p:spPr>
          <a:xfrm>
            <a:off x="588263" y="457200"/>
            <a:ext cx="11018520" cy="1107996"/>
          </a:xfrm>
        </p:spPr>
        <p:txBody>
          <a:bodyPr/>
          <a:lstStyle/>
          <a:p>
            <a:r>
              <a:rPr lang="en-US">
                <a:cs typeface="Segoe UI Semibold"/>
              </a:rPr>
              <a:t>Code-first batch scoring with </a:t>
            </a:r>
            <a:r>
              <a:rPr lang="en-US">
                <a:latin typeface="Consolas"/>
                <a:cs typeface="Segoe UI Semibold"/>
              </a:rPr>
              <a:t>PREDICT </a:t>
            </a:r>
          </a:p>
          <a:p>
            <a:endParaRPr lang="en-US">
              <a:cs typeface="Segoe UI Semibold"/>
            </a:endParaRPr>
          </a:p>
        </p:txBody>
      </p:sp>
      <p:sp>
        <p:nvSpPr>
          <p:cNvPr id="3" name="TextBox 2">
            <a:extLst>
              <a:ext uri="{FF2B5EF4-FFF2-40B4-BE49-F238E27FC236}">
                <a16:creationId xmlns:a16="http://schemas.microsoft.com/office/drawing/2014/main" id="{C1F17230-7CED-526D-49BE-0EF94911BFB0}"/>
              </a:ext>
            </a:extLst>
          </p:cNvPr>
          <p:cNvSpPr txBox="1"/>
          <p:nvPr/>
        </p:nvSpPr>
        <p:spPr>
          <a:xfrm>
            <a:off x="588263" y="1599486"/>
            <a:ext cx="4414043" cy="3108543"/>
          </a:xfrm>
          <a:prstGeom prst="rect">
            <a:avLst/>
          </a:prstGeom>
          <a:noFill/>
        </p:spPr>
        <p:txBody>
          <a:bodyPr wrap="square" lIns="0" tIns="0" rIns="0" bIns="0" rtlCol="0" anchor="t">
            <a:spAutoFit/>
          </a:bodyPr>
          <a:lstStyle/>
          <a:p>
            <a:pPr>
              <a:spcAft>
                <a:spcPts val="1200"/>
              </a:spcAft>
              <a:defRPr/>
            </a:pPr>
            <a:r>
              <a:rPr lang="en-US" sz="1800" b="1">
                <a:ln w="3175">
                  <a:noFill/>
                </a:ln>
                <a:latin typeface="Segoe UI Semibold" panose="020B0702040204020203" pitchFamily="34" charset="0"/>
                <a:cs typeface="Segoe UI Semibold" panose="020B0702040204020203" pitchFamily="34" charset="0"/>
              </a:rPr>
              <a:t>Scalable batch scoring with </a:t>
            </a:r>
            <a:r>
              <a:rPr lang="en-US" sz="1800" b="1">
                <a:ln w="3175">
                  <a:noFill/>
                </a:ln>
                <a:solidFill>
                  <a:schemeClr val="accent3"/>
                </a:solidFill>
                <a:latin typeface="Segoe UI Semibold" panose="020B0702040204020203" pitchFamily="34" charset="0"/>
                <a:cs typeface="Segoe UI Semibold" panose="020B0702040204020203" pitchFamily="34" charset="0"/>
              </a:rPr>
              <a:t>PREDICT</a:t>
            </a:r>
            <a:r>
              <a:rPr lang="en-US" sz="1800" b="1">
                <a:ln w="3175">
                  <a:noFill/>
                </a:ln>
                <a:latin typeface="Segoe UI Semibold" panose="020B0702040204020203" pitchFamily="34" charset="0"/>
                <a:cs typeface="Segoe UI Semibold" panose="020B0702040204020203" pitchFamily="34" charset="0"/>
              </a:rPr>
              <a:t> simplifies operationalization of ML models</a:t>
            </a:r>
          </a:p>
          <a:p>
            <a:pPr>
              <a:spcAft>
                <a:spcPts val="1200"/>
              </a:spcAft>
              <a:defRPr/>
            </a:pPr>
            <a:endParaRPr lang="en-US" sz="1800" b="1">
              <a:ln w="3175">
                <a:noFill/>
              </a:ln>
              <a:latin typeface="Segoe UI Semibold" panose="020B0702040204020203" pitchFamily="34" charset="0"/>
              <a:cs typeface="Segoe UI Semibold" panose="020B0702040204020203" pitchFamily="34" charset="0"/>
            </a:endParaRPr>
          </a:p>
          <a:p>
            <a:pPr>
              <a:spcAft>
                <a:spcPts val="1200"/>
              </a:spcAft>
              <a:defRPr/>
            </a:pPr>
            <a:r>
              <a:rPr lang="en-US" sz="1800" b="1">
                <a:ln w="3175">
                  <a:noFill/>
                </a:ln>
                <a:latin typeface="Segoe UI Semibold" panose="020B0702040204020203" pitchFamily="34" charset="0"/>
                <a:cs typeface="Segoe UI Semibold" panose="020B0702040204020203" pitchFamily="34" charset="0"/>
              </a:rPr>
              <a:t>Supports MlFlow models</a:t>
            </a:r>
          </a:p>
          <a:p>
            <a:pPr>
              <a:spcAft>
                <a:spcPts val="1200"/>
              </a:spcAft>
              <a:defRPr/>
            </a:pPr>
            <a:endParaRPr lang="en-US" sz="1800" b="1">
              <a:ln w="3175">
                <a:noFill/>
              </a:ln>
              <a:latin typeface="Segoe UI Semibold" panose="020B0702040204020203" pitchFamily="34" charset="0"/>
              <a:cs typeface="Segoe UI Semibold" panose="020B0702040204020203" pitchFamily="34" charset="0"/>
            </a:endParaRPr>
          </a:p>
          <a:p>
            <a:pPr>
              <a:spcAft>
                <a:spcPts val="1200"/>
              </a:spcAft>
              <a:defRPr/>
            </a:pPr>
            <a:r>
              <a:rPr lang="en-US" sz="1800" b="1">
                <a:ln w="3175">
                  <a:noFill/>
                </a:ln>
                <a:latin typeface="Segoe UI Semibold" panose="020B0702040204020203" pitchFamily="34" charset="0"/>
                <a:cs typeface="Segoe UI Semibold" panose="020B0702040204020203" pitchFamily="34" charset="0"/>
              </a:rPr>
              <a:t>Predictions served seamlessly from a Lakehouse to BI reports with zero lead time</a:t>
            </a:r>
          </a:p>
        </p:txBody>
      </p:sp>
      <p:sp>
        <p:nvSpPr>
          <p:cNvPr id="5" name="Rectangle: Top Corners Rounded 4">
            <a:extLst>
              <a:ext uri="{FF2B5EF4-FFF2-40B4-BE49-F238E27FC236}">
                <a16:creationId xmlns:a16="http://schemas.microsoft.com/office/drawing/2014/main" id="{F2435C78-89DF-E121-8AFF-5932ACF24842}"/>
              </a:ext>
              <a:ext uri="{C183D7F6-B498-43B3-948B-1728B52AA6E4}">
                <adec:decorative xmlns:adec="http://schemas.microsoft.com/office/drawing/2017/decorative" val="1"/>
              </a:ext>
            </a:extLst>
          </p:cNvPr>
          <p:cNvSpPr/>
          <p:nvPr/>
        </p:nvSpPr>
        <p:spPr bwMode="auto">
          <a:xfrm rot="16200000">
            <a:off x="6673828" y="437419"/>
            <a:ext cx="4499187" cy="6537159"/>
          </a:xfrm>
          <a:prstGeom prst="round2SameRect">
            <a:avLst>
              <a:gd name="adj1" fmla="val 3402"/>
              <a:gd name="adj2" fmla="val 0"/>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4" name="Picture 3">
            <a:extLst>
              <a:ext uri="{FF2B5EF4-FFF2-40B4-BE49-F238E27FC236}">
                <a16:creationId xmlns:a16="http://schemas.microsoft.com/office/drawing/2014/main" id="{8DF0EF97-0107-BA2E-6B53-1123B275886E}"/>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871411" y="1707878"/>
            <a:ext cx="6320589" cy="3991795"/>
          </a:xfrm>
          <a:prstGeom prst="rect">
            <a:avLst/>
          </a:prstGeom>
          <a:ln>
            <a:noFill/>
          </a:ln>
          <a:effectLst/>
        </p:spPr>
      </p:pic>
      <p:sp>
        <p:nvSpPr>
          <p:cNvPr id="6" name="Rectangle: Rounded Corners 5">
            <a:extLst>
              <a:ext uri="{FF2B5EF4-FFF2-40B4-BE49-F238E27FC236}">
                <a16:creationId xmlns:a16="http://schemas.microsoft.com/office/drawing/2014/main" id="{0C732B70-D5DA-9E66-B861-0F1D7E48BC4C}"/>
              </a:ext>
              <a:ext uri="{C183D7F6-B498-43B3-948B-1728B52AA6E4}">
                <adec:decorative xmlns:adec="http://schemas.microsoft.com/office/drawing/2017/decorative" val="1"/>
              </a:ext>
            </a:extLst>
          </p:cNvPr>
          <p:cNvSpPr/>
          <p:nvPr/>
        </p:nvSpPr>
        <p:spPr bwMode="auto">
          <a:xfrm>
            <a:off x="10071631" y="313345"/>
            <a:ext cx="1828800" cy="548640"/>
          </a:xfrm>
          <a:prstGeom prst="roundRect">
            <a:avLst>
              <a:gd name="adj" fmla="val 50000"/>
            </a:avLst>
          </a:prstGeom>
          <a:gradFill>
            <a:gsLst>
              <a:gs pos="54000">
                <a:srgbClr val="0078D4"/>
              </a:gs>
              <a:gs pos="0">
                <a:srgbClr val="C03BC4"/>
              </a:gs>
            </a:gsLst>
            <a:path path="circle">
              <a:fillToRect l="100000" t="100000"/>
            </a:path>
          </a:gradFill>
          <a:ln w="51197" cap="flat">
            <a:noFill/>
            <a:prstDash val="solid"/>
            <a:miter/>
          </a:ln>
          <a:effectLst>
            <a:outerShdw blurRad="63500" dist="127000" dir="2700000" algn="ctr" rotWithShape="0">
              <a:srgbClr val="454142">
                <a:alpha val="20000"/>
              </a:srgbClr>
            </a:outerShdw>
          </a:effectLst>
        </p:spPr>
        <p:txBody>
          <a:bodyPr rtlCol="0" anchor="ct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algn="ctr" defTabSz="914400"/>
            <a:r>
              <a:rPr lang="en-US" sz="1400">
                <a:solidFill>
                  <a:srgbClr val="FFFFFF"/>
                </a:solidFill>
                <a:latin typeface="Segoe UI Semibold"/>
                <a:cs typeface="Segoe UI" panose="020B0502040204020203" pitchFamily="34" charset="0"/>
              </a:rPr>
              <a:t>Public Preview</a:t>
            </a:r>
          </a:p>
        </p:txBody>
      </p:sp>
      <p:cxnSp>
        <p:nvCxnSpPr>
          <p:cNvPr id="7" name="Straight Connector 6">
            <a:extLst>
              <a:ext uri="{FF2B5EF4-FFF2-40B4-BE49-F238E27FC236}">
                <a16:creationId xmlns:a16="http://schemas.microsoft.com/office/drawing/2014/main" id="{38B12816-06F9-D1C7-B5FC-62BDC2549D0A}"/>
              </a:ext>
              <a:ext uri="{C183D7F6-B498-43B3-948B-1728B52AA6E4}">
                <adec:decorative xmlns:adec="http://schemas.microsoft.com/office/drawing/2017/decorative" val="1"/>
              </a:ext>
            </a:extLst>
          </p:cNvPr>
          <p:cNvCxnSpPr>
            <a:cxnSpLocks/>
          </p:cNvCxnSpPr>
          <p:nvPr/>
        </p:nvCxnSpPr>
        <p:spPr>
          <a:xfrm>
            <a:off x="511435" y="2502815"/>
            <a:ext cx="4114800" cy="0"/>
          </a:xfrm>
          <a:prstGeom prst="line">
            <a:avLst/>
          </a:prstGeom>
          <a:ln>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8CBE6BF-AA99-5FDB-6A15-B1FF8DCB3BC0}"/>
              </a:ext>
              <a:ext uri="{C183D7F6-B498-43B3-948B-1728B52AA6E4}">
                <adec:decorative xmlns:adec="http://schemas.microsoft.com/office/drawing/2017/decorative" val="1"/>
              </a:ext>
            </a:extLst>
          </p:cNvPr>
          <p:cNvCxnSpPr>
            <a:cxnSpLocks/>
          </p:cNvCxnSpPr>
          <p:nvPr/>
        </p:nvCxnSpPr>
        <p:spPr>
          <a:xfrm>
            <a:off x="511435" y="3675399"/>
            <a:ext cx="4114800" cy="0"/>
          </a:xfrm>
          <a:prstGeom prst="line">
            <a:avLst/>
          </a:prstGeom>
          <a:ln>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42630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Title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 / Agenda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Title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Body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ank You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Microsoft Build 16:9 Template Light">
  <a:themeElements>
    <a:clrScheme name="Custom 90">
      <a:dk1>
        <a:srgbClr val="000000"/>
      </a:dk1>
      <a:lt1>
        <a:srgbClr val="FFFFFF"/>
      </a:lt1>
      <a:dk2>
        <a:srgbClr val="463668"/>
      </a:dk2>
      <a:lt2>
        <a:srgbClr val="E8E6DF"/>
      </a:lt2>
      <a:accent1>
        <a:srgbClr val="463668"/>
      </a:accent1>
      <a:accent2>
        <a:srgbClr val="C5B4E3"/>
      </a:accent2>
      <a:accent3>
        <a:srgbClr val="0078D4"/>
      </a:accent3>
      <a:accent4>
        <a:srgbClr val="8C8279"/>
      </a:accent4>
      <a:accent5>
        <a:srgbClr val="8DE971"/>
      </a:accent5>
      <a:accent6>
        <a:srgbClr val="D7D2CB"/>
      </a:accent6>
      <a:hlink>
        <a:srgbClr val="8661C5"/>
      </a:hlink>
      <a:folHlink>
        <a:srgbClr val="8661C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977E625-A620-4C4E-89B5-C781EF529699}"/>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7c5dfa0-33a3-47dd-bfb7-87fb96739115">
      <Terms xmlns="http://schemas.microsoft.com/office/infopath/2007/PartnerControls"/>
    </lcf76f155ced4ddcb4097134ff3c332f>
    <TaxCatchAll xmlns="230e9df3-be65-4c73-a93b-d1236ebd677e" xsi:nil="true"/>
    <test xmlns="07c5dfa0-33a3-47dd-bfb7-87fb96739115" xsi:nil="true"/>
    <Time xmlns="07c5dfa0-33a3-47dd-bfb7-87fb96739115" xsi:nil="true"/>
    <Status xmlns="07c5dfa0-33a3-47dd-bfb7-87fb96739115" xsi:nil="true"/>
    <Date xmlns="07c5dfa0-33a3-47dd-bfb7-87fb9673911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86D235E0236944CB2D0154C00AD9253" ma:contentTypeVersion="25" ma:contentTypeDescription="Create a new document." ma:contentTypeScope="" ma:versionID="fb6870767754a5e8c852f72a7b4d39dc">
  <xsd:schema xmlns:xsd="http://www.w3.org/2001/XMLSchema" xmlns:xs="http://www.w3.org/2001/XMLSchema" xmlns:p="http://schemas.microsoft.com/office/2006/metadata/properties" xmlns:ns1="http://schemas.microsoft.com/sharepoint/v3" xmlns:ns2="07c5dfa0-33a3-47dd-bfb7-87fb96739115" xmlns:ns3="b1c3d6fc-5689-40cc-899d-3b916b4ff5bf" xmlns:ns4="230e9df3-be65-4c73-a93b-d1236ebd677e" targetNamespace="http://schemas.microsoft.com/office/2006/metadata/properties" ma:root="true" ma:fieldsID="ce035406f93707c26f00a7c91088ea74" ns1:_="" ns2:_="" ns3:_="" ns4:_="">
    <xsd:import namespace="http://schemas.microsoft.com/sharepoint/v3"/>
    <xsd:import namespace="07c5dfa0-33a3-47dd-bfb7-87fb96739115"/>
    <xsd:import namespace="b1c3d6fc-5689-40cc-899d-3b916b4ff5bf"/>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DateTaken" minOccurs="0"/>
                <xsd:element ref="ns2:Status"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Date" minOccurs="0"/>
                <xsd:element ref="ns2:Time" minOccurs="0"/>
                <xsd:element ref="ns2:test" minOccurs="0"/>
                <xsd:element ref="ns2:MediaServiceLocation"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7c5dfa0-33a3-47dd-bfb7-87fb967391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Status" ma:index="18" nillable="true" ma:displayName="Status" ma:format="Dropdown" ma:internalName="Status">
      <xsd:simpleType>
        <xsd:restriction base="dms:Text">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Date" ma:index="25" nillable="true" ma:displayName="Date" ma:format="DateOnly" ma:internalName="Date">
      <xsd:simpleType>
        <xsd:restriction base="dms:DateTime"/>
      </xsd:simpleType>
    </xsd:element>
    <xsd:element name="Time" ma:index="26" nillable="true" ma:displayName="Time" ma:format="DateTime" ma:internalName="Time">
      <xsd:simpleType>
        <xsd:restriction base="dms:DateTime"/>
      </xsd:simpleType>
    </xsd:element>
    <xsd:element name="test" ma:index="27" nillable="true" ma:displayName="test" ma:format="DateOnly" ma:internalName="test">
      <xsd:simpleType>
        <xsd:restriction base="dms:DateTime"/>
      </xsd:simpleType>
    </xsd:element>
    <xsd:element name="MediaServiceLocation" ma:index="28" nillable="true" ma:displayName="Location" ma:internalName="MediaServiceLocation" ma:readOnly="true">
      <xsd:simpleType>
        <xsd:restriction base="dms:Text"/>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1c3d6fc-5689-40cc-899d-3b916b4ff5b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1603ea5b-56ba-41f6-bada-27c0bbbe9ac1}" ma:internalName="TaxCatchAll" ma:showField="CatchAllData" ma:web="b1c3d6fc-5689-40cc-899d-3b916b4ff5b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8769998-E874-4B5A-9164-12CB1EB05C88}">
  <ds:schemaRefs>
    <ds:schemaRef ds:uri="http://schemas.microsoft.com/sharepoint/v3/contenttype/forms"/>
  </ds:schemaRefs>
</ds:datastoreItem>
</file>

<file path=customXml/itemProps2.xml><?xml version="1.0" encoding="utf-8"?>
<ds:datastoreItem xmlns:ds="http://schemas.openxmlformats.org/officeDocument/2006/customXml" ds:itemID="{C52B7CC3-D852-4B37-A0AB-7C4D181F6D9C}">
  <ds:schemaRefs>
    <ds:schemaRef ds:uri="http://schemas.microsoft.com/office/2006/documentManagement/types"/>
    <ds:schemaRef ds:uri="http://www.w3.org/XML/1998/namespace"/>
    <ds:schemaRef ds:uri="http://schemas.microsoft.com/office/2006/metadata/properties"/>
    <ds:schemaRef ds:uri="http://purl.org/dc/elements/1.1/"/>
    <ds:schemaRef ds:uri="http://purl.org/dc/dcmitype/"/>
    <ds:schemaRef ds:uri="b1c3d6fc-5689-40cc-899d-3b916b4ff5bf"/>
    <ds:schemaRef ds:uri="http://schemas.openxmlformats.org/package/2006/metadata/core-properties"/>
    <ds:schemaRef ds:uri="http://schemas.microsoft.com/office/infopath/2007/PartnerControls"/>
    <ds:schemaRef ds:uri="http://purl.org/dc/terms/"/>
    <ds:schemaRef ds:uri="230e9df3-be65-4c73-a93b-d1236ebd677e"/>
    <ds:schemaRef ds:uri="07c5dfa0-33a3-47dd-bfb7-87fb96739115"/>
    <ds:schemaRef ds:uri="http://schemas.microsoft.com/sharepoint/v3"/>
  </ds:schemaRefs>
</ds:datastoreItem>
</file>

<file path=customXml/itemProps3.xml><?xml version="1.0" encoding="utf-8"?>
<ds:datastoreItem xmlns:ds="http://schemas.openxmlformats.org/officeDocument/2006/customXml" ds:itemID="{2DB37518-C209-4908-A87B-1990C143DF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7c5dfa0-33a3-47dd-bfb7-87fb96739115"/>
    <ds:schemaRef ds:uri="b1c3d6fc-5689-40cc-899d-3b916b4ff5bf"/>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798</Words>
  <Application>Microsoft Office PowerPoint</Application>
  <PresentationFormat>Widescreen</PresentationFormat>
  <Paragraphs>152</Paragraphs>
  <Slides>13</Slides>
  <Notes>5</Notes>
  <HiddenSlides>1</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13</vt:i4>
      </vt:variant>
    </vt:vector>
  </HeadingPairs>
  <TitlesOfParts>
    <vt:vector size="29" baseType="lpstr">
      <vt:lpstr>Arial</vt:lpstr>
      <vt:lpstr>Calibri</vt:lpstr>
      <vt:lpstr>Calibri Light</vt:lpstr>
      <vt:lpstr>Consolas</vt:lpstr>
      <vt:lpstr>Jost* 300 Light</vt:lpstr>
      <vt:lpstr>Segoe UI</vt:lpstr>
      <vt:lpstr>Segoe UI Semibold</vt:lpstr>
      <vt:lpstr>Segoe UI Semilight</vt:lpstr>
      <vt:lpstr>Times New Roman</vt:lpstr>
      <vt:lpstr>Wingdings</vt:lpstr>
      <vt:lpstr>Title Slides</vt:lpstr>
      <vt:lpstr>Content / Agenda Slides</vt:lpstr>
      <vt:lpstr>Section Title Slides</vt:lpstr>
      <vt:lpstr>Body Slides</vt:lpstr>
      <vt:lpstr>Thank You Slides</vt:lpstr>
      <vt:lpstr>Microsoft Build 16:9 Template Light</vt:lpstr>
      <vt:lpstr>Fabric Data Science</vt:lpstr>
      <vt:lpstr>Microsoft Fabric The data platform for the era of AI</vt:lpstr>
      <vt:lpstr>Data science in MS Fabric End-to-end data science for predictive business insights </vt:lpstr>
      <vt:lpstr>Data science</vt:lpstr>
      <vt:lpstr>The data science process</vt:lpstr>
      <vt:lpstr>Data science for business insights</vt:lpstr>
      <vt:lpstr>Code generation with Data Wrangler</vt:lpstr>
      <vt:lpstr>Models and experiments with MLFLow</vt:lpstr>
      <vt:lpstr>Code-first batch scoring with PREDICT  </vt:lpstr>
      <vt:lpstr>Low-code batch scoring with PREDICT </vt:lpstr>
      <vt:lpstr>SynapseML Simple and distributed machine learning for Spark</vt:lpstr>
      <vt:lpstr>R Support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Demmy Yang</dc:creator>
  <cp:lastModifiedBy>Henri Schulte</cp:lastModifiedBy>
  <cp:revision>7</cp:revision>
  <dcterms:created xsi:type="dcterms:W3CDTF">2023-04-25T23:52:52Z</dcterms:created>
  <dcterms:modified xsi:type="dcterms:W3CDTF">2023-07-18T08:26:52Z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0x010100D86D235E0236944CB2D0154C00AD9253</vt:lpwstr>
  </property>
  <property fmtid="{D5CDD505-2E9C-101B-9397-08002B2CF9AE}" pid="3" name="MediaServiceImageTags">
    <vt:lpwstr/>
  </property>
</Properties>
</file>

<file path=docProps/thumbnail.jpeg>
</file>